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66" r:id="rId2"/>
    <p:sldId id="257" r:id="rId3"/>
    <p:sldId id="256" r:id="rId4"/>
    <p:sldId id="258" r:id="rId5"/>
    <p:sldId id="259" r:id="rId6"/>
    <p:sldId id="260" r:id="rId7"/>
    <p:sldId id="262" r:id="rId8"/>
    <p:sldId id="261" r:id="rId9"/>
    <p:sldId id="263" r:id="rId10"/>
    <p:sldId id="264" r:id="rId11"/>
    <p:sldId id="275" r:id="rId12"/>
    <p:sldId id="267" r:id="rId13"/>
    <p:sldId id="270" r:id="rId14"/>
    <p:sldId id="440" r:id="rId15"/>
    <p:sldId id="274" r:id="rId16"/>
    <p:sldId id="273" r:id="rId17"/>
    <p:sldId id="444" r:id="rId18"/>
    <p:sldId id="445" r:id="rId19"/>
    <p:sldId id="441" r:id="rId20"/>
    <p:sldId id="442" r:id="rId21"/>
    <p:sldId id="443" r:id="rId22"/>
    <p:sldId id="446" r:id="rId23"/>
    <p:sldId id="447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9T14:51:00.943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2141 24575,'8'-6'0,"0"0"0,0 0 0,1 1 0,0 1 0,-1-1 0,2 1 0,13-4 0,35-17 0,226-111 0,-68 38 0,-153 68 0,2 3 0,89-26 0,-92 35 0,0 3 0,65-6 0,-102 17 0,36-11 0,18-3 0,431-35 0,2 35 0,95-19 0,-407 22 0,-55-2 0,185-45 0,-163 26 0,189-43 0,-96 25 0,-112 25 0,-126 24 0,213-49 0,-33 3 0,-93 25 0,-46 15 0,-46 9 0,1-1 0,-1-1 0,25-9 0,2-13 0,-14 6 0,-3 2 0,0-1 0,-2-2 0,0 0 0,-1-2 0,31-38 0,-54 60 0,33-31 0,-26 25 0,0 0 0,-1 0 0,0-1 0,0 1 0,9-15 0,6-18 0,-3-1 0,15-46 0,-21 51 0,2 1 0,1 0 0,1 1 0,22-32 0,-37 63 0,37-49 0,-4-2 0,41-80 0,-11 17 0,-64 113 0,14-23 0,-8 25 0,-2 17 0,0 80 0,-7 94 0,-2-47 0,6-69 0,-4 79 0,2-149 0,-1-1 0,1 1 0,0-1 0,-1 0 0,1 1 0,-1-1 0,0 0 0,0 0 0,0 1 0,0-1 0,0 0 0,0 0 0,-1 0 0,1 0 0,-1-1 0,1 1 0,-1 0 0,0-1 0,0 1 0,-2 1 0,0-1 0,1-1 0,0 1 0,-1-1 0,1 0 0,-1 0 0,1 0 0,-1-1 0,0 1 0,1-1 0,-1 0 0,1 0 0,-6-1 0,0 0 0,0-1 0,0 0 0,-1 0 0,1-1 0,1 0 0,-1-1 0,0 0 0,1 0 0,-15-10 0,-33-32 0,22 17 0,-62-39 0,46 29 0,40 30 0,0 1 0,0 0 0,-19-11 0,18 12 0,-1-1 0,1 0 0,0-1 0,-10-11 0,14 13 0,0 0 0,-1 1 0,1-1 0,-1 2 0,0-1 0,-1 1 0,1 0 0,-1 1 0,-13-5 0,-6 0 0,-37-17 0,22 8 0,41 18 0,1 0 0,-1-1 0,1 0 0,-1 1 0,1-1 0,-1 0 0,1 1 0,0-1 0,-1 0 0,1 0 0,0 0 0,0 0 0,0-1 0,-1 1 0,1 0 0,1 0 0,-1-1 0,0 1 0,0 0 0,-1-3 0,2 3 0,0-1 0,0 1 0,0 0 0,0-1 0,1 1 0,-1 0 0,0-1 0,1 1 0,-1 0 0,1 0 0,-1-1 0,1 1 0,-1 0 0,1 0 0,0 0 0,-1 0 0,1 0 0,0 0 0,1-1 0,6-6 0,1 1 0,0 0 0,0 0 0,15-7 0,-21 12 0,40-29 0,-37 25 0,0 1 0,0 0 0,0 1 0,1 0 0,0 0 0,0 0 0,0 1 0,0 0 0,0 0 0,13-3 0,168-22 0,-70 5 0,-4 0 0,24 13-1365,-105 9-5461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9T14:05:47.090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88 24575,'10'-1'0,"1"-1"0,-1 0 0,1 0 0,-1-1 0,0-1 0,0 1 0,0-2 0,0 1 0,13-10 0,-11 7 0,0 1 0,0 0 0,0 1 0,1 0 0,19-4 0,19 3 0,0 3 0,89 5 0,-38 0 0,3689-2-1365,-3768 0-5461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9T14:05:52.351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4779 111 24575,'-609'2'0,"-663"-5"0,826-21 0,120 3 0,-365-26 0,683 46 0,-828-16 0,555 20 0,-5-3-1365,263 0-5461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9T14:06:23.931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12997 1 24575,'-249'-1'0,"-459"8"0,285 30-172,-1 26-297,141-20 495,-542 64-1317,-114 17 1160,-87 73 131,14 56 0,-525 232-557,140-28 557,1316-434 435,2 4-1,0 4 1,-84 45 0,-298 199 374,369-219-763,-269 143-46,304-166 0,1 3 0,-54 45 0,96-69 0,1 0 0,0 1 0,1 0 0,1 1 0,0 0 0,1 1 0,-15 27 0,25-41 0,-14 21 0,9-14 0,0 0 0,0 1 0,1 0 0,-7 16 0,-15 63 0,-3-1 0,-53 105 0,19-49 0,-6 10 0,-269 413 0,309-520 0,-56 86-24,-6-5 0,-5-4 0,-5-4-1,-5-4 1,-138 113 0,-565 394-670,716-554 661,-80 55-1187,125-90-4879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9T14:06:25.983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5407 930 24575,'-1'1'0,"1"1"0,0-1 0,-1 0 0,1 1 0,-1-1 0,1 0 0,-1 0 0,0 0 0,0 1 0,0-1 0,1 0 0,-1 0 0,0 0 0,0 0 0,0 0 0,0-1 0,-1 1 0,-1 1 0,-27 15 0,21-13 0,-19 10 0,-1-2 0,0-1 0,0-1 0,-39 7 0,-128 14 0,178-29 0,-84 10 0,-1-4 0,-1-5 0,1-5 0,0-4 0,-110-20 0,51 2 0,0 8 0,-173 5 0,-75-13 0,87 0 0,195 21 0,-237-14 0,326 13 0,-1054-114 0,889 78 0,-24-2 0,21 17 0,182 23 0,1-1 0,-46-13 0,64 15 0,0-1 0,0 0 0,0 0 0,1-1 0,-1 0 0,1 1 0,0-2 0,-1 1 0,2-1 0,-1 0 0,0 0 0,1 0 0,-1 0 0,1-1 0,0 0 0,1 0 0,-4-6 0,-12-37 0,3-1 0,-11-61 0,16 64 0,-1 1 0,-35-85 0,44 120 0,-2 1 0,0 0 0,0 0 0,0 0 0,-1 1 0,0 0 0,-1 0 0,0 0 0,0 1 0,-1 0 0,0 1 0,-13-10 0,-18-12 8,30 21-237,0 0 0,-1 0 0,1 1 1,-1 1-1,-17-8 0,6 7-6597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9T14:06:27.531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1 24575,'256'0'0,"1187"23"0,-1064 17 0,-89-6 0,1257 35-901,-1037-70-157,752 22 1043,-1073-10 15,678 33 0,2058 164 0,-1620-94-363,-963-80 307,-28-2 1750,90 17-995,1658 185-1401,-769-81 702,-1268-152 7,188 17 367,-158-11-213,98 26-1,-148-32-236,0 0 1,0 1-1,-1 0 0,1 0 0,0 0 0,-1 1 0,0-1 0,0 1 1,1 0-1,-2 0 0,1 1 0,0-1 0,-1 1 0,1 0 1,-1-1-1,0 2 0,2 3 0,4 11-6750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6T14:52:03.34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966 1 24575,'1'4'0,"-1"0"0,1 1 0,0-1 0,1 0 0,-1 0 0,1 0 0,0 0 0,0 0 0,0 0 0,0 0 0,1 0 0,-1-1 0,1 1 0,0-1 0,0 0 0,0 0 0,5 3 0,9 8 0,1-1 0,22 13 0,-23-16 0,124 63 0,-52-31 0,-23-7 0,110 53 0,-125-61 0,-43-22 0,1 1 0,0-2 0,0 1 0,0-1 0,1-1 0,-1 0 0,19 4 0,-10-5 0,52 8 0,-66-9 0,-1 0 0,1 0 0,0 0 0,0 1 0,0-1 0,-1 1 0,1 0 0,-1 0 0,1 0 0,-1 1 0,0-1 0,0 1 0,5 4 0,-8-7 0,0 1 0,1-1 0,-1 1 0,0-1 0,1 1 0,-1-1 0,0 1 0,1 0 0,-1-1 0,0 1 0,0-1 0,0 1 0,0 0 0,0-1 0,0 1 0,0-1 0,0 1 0,0 0 0,0-1 0,0 1 0,0-1 0,0 1 0,0 0 0,0-1 0,0 1 0,-1-1 0,1 1 0,0-1 0,-1 2 0,-17 9 0,-29-2 0,46-9 0,-421 31 0,227-34 0,-184 5 0,336 3 0,-71 16 0,-25 5 0,1-23 0,103-5 0,0 2 0,0 2 0,1 1 0,-43 10 0,56-7 0,12-3 0,0 0 0,1-1 0,-1 0 0,0 0 0,-13 0 0,20-2 0,0 0 0,0 0 0,0 0 0,0-1 0,0 1 0,0-1 0,0 1 0,0-1 0,0 0 0,1 0 0,-1 0 0,0 0 0,0 0 0,1 0 0,-1 0 0,1 0 0,-1-1 0,1 1 0,-1-1 0,1 1 0,0-1 0,0 1 0,-1-1 0,1 0 0,1 0 0,-1 0 0,0 1 0,0-1 0,0-3 0,-2-5 0,1 0 0,0 0 0,0-1 0,1 1 0,1 0 0,0-1 0,0 1 0,1 0 0,0-1 0,1 1 0,4-14 0,-1 10 0,0-1 0,1 2 0,0-1 0,1 1 0,1 0 0,0 0 0,12-14 0,-12 19 0,0 0 0,0 1 0,0 0 0,1 1 0,-1 0 0,14-7 0,60-25 0,-80 37 0,163-82 0,-146 74 0,-1 0 0,2 0 0,-1 2 0,1 0 0,0 2 0,1 0 0,32-3 0,82-15 0,-128 21 0,-1 0 0,1 0 0,-1-1 0,1 0 0,-1 0 0,0 0 0,5-5 0,-5 4 0,0 0 0,-1 1 0,1 0 0,0 0 0,1 0 0,-1 1 0,0 0 0,8-2 0,93-17-1365,-86 17-5461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6T14:52:06.41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10815 1 24575,'0'28'0,"1"-13"0,-1 0 0,-1 0 0,-3 19 0,3-28 0,0-1 0,-1 0 0,0 0 0,0 0 0,0 0 0,-1 0 0,1-1 0,-1 1 0,0-1 0,-1 0 0,1 0 0,-8 8 0,-8 6 0,-26 35 0,36-41 0,0 0 0,-1-1 0,-1 0 0,1 0 0,-2-1 0,1 0 0,-2-1 0,1-1 0,-15 8 0,-17 1 0,0-2 0,-60 11 0,-35 12 0,36-5 0,0-5 0,-2-4 0,-133 12 0,-68 18 0,173-26 0,59-16 0,-109 4 0,-79-14 0,175-3 0,-527-2 0,-739 4 0,864 25 0,37-2 0,-208-20 0,108-3 0,140 31 0,2 30 0,26-2 0,-1050 161 0,1057-159 0,133-26 0,-293 60 0,362-43 0,144-40 0,1 0 0,0 2 0,-41 27 0,-80 68 0,138-101 0,1 1 0,1 0 0,0 0 0,0 1 0,1 0 0,0 1 0,1 0 0,-9 16 0,-66 111 0,57-100 90,22-34-298,1 0 0,0 1 0,0-1 0,0 1 1,1 0-1,-5 10 0,3 2-6618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6T14:52:09.33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24575,'-1'3'0,"1"1"0,0 0 0,1 0 0,-1 0 0,1-1 0,-1 1 0,1 0 0,0-1 0,0 1 0,1 0 0,-1-1 0,1 0 0,2 4 0,-2-4 0,1-1 0,-1 0 0,1 0 0,-1 0 0,1 0 0,0-1 0,0 1 0,-1-1 0,1 1 0,0-1 0,0 0 0,1 0 0,-1 0 0,0-1 0,0 1 0,4-1 0,80 7 0,144-8 0,-100-2 0,2880 1 0,-1549 4 0,-1344 0 0,149 23 0,91 4 0,1-28 0,-279-2 0,-29 3 0,0 3 0,67 14 0,50 5 0,-38-18 0,89 9 0,-189-12 0,-6 0 0,39 8 0,-55-9 0,-1 0 0,0 1 0,-1 0 0,1 0 0,0 0 0,-1 1 0,0 0 0,0 0 0,10 10 0,9 13 0,-2 1 0,-2 1 0,22 37 0,-21-31 0,50 61 0,-59-80 0,-1 0 0,14 24 0,-16-23 0,0-1 0,2 0 0,12 13 0,-13-18-341,-1 0 0,-1 1-1,16 23 1,-14-14-6485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1T08:41:37.91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2109 1177 24575,'-4'-1'0,"1"0"0,-1-1 0,1 1 0,-1 0 0,1-1 0,0 0 0,0 0 0,0 0 0,0 0 0,-5-4 0,0 0 0,-32-28 0,2-2 0,1-1 0,2-1 0,-34-48 0,-27-30 0,36 42 0,-80-128 0,32 43 0,-40-58 0,123 176 0,19 29 0,-2 0 0,1 0 0,-2 0 0,0 1 0,-11-12 0,16 20 0,1 1 0,-1-1 0,0 0 0,0 1 0,0 0 0,0 0 0,0 0 0,0 1 0,0-1 0,-1 1 0,1 0 0,-1 0 0,1 0 0,-1 1 0,1 0 0,-1 0 0,1 0 0,-1 0 0,1 1 0,-8 1 0,2 1 0,1 0 0,-1 0 0,0 1 0,1 1 0,0 0 0,0 0 0,0 1 0,1 0 0,-1 0 0,2 1 0,-1 0 0,-7 9 0,-12 15 0,-40 61 0,36-46 0,7-15 0,-2 0 0,0-2 0,-2-1 0,-40 32 0,10-17 0,-92 52 0,31-14 0,6-3 0,101-70 0,0 2 0,1 0 0,1 0 0,-1 0 0,2 2 0,-1-1 0,-12 22 0,-21 24 0,25-37 0,2-2 0,-27 38 0,38-50 0,1 1 0,1 1 0,-1-1 0,1 0 0,0 1 0,1-1 0,0 1 0,0 0 0,-1 15 0,1 39 0,8 93 0,-5-151 0,-1-1 0,1 0 0,0 0 0,0-1 0,0 1 0,0 0 0,1 0 0,-1 0 0,1-1 0,-1 1 0,1-1 0,0 1 0,0-1 0,0 0 0,0 0 0,1 1 0,-1-2 0,0 1 0,1 0 0,0 0 0,-1-1 0,1 1 0,0-1 0,0 0 0,4 1 0,8 2 0,0 0 0,-1-1 0,30 1 0,-31-3 0,516 7 0,-316-10 0,-64 1 0,220 2 0,-294 5 0,83 16 0,-92-11 0,133 6 0,-175-17 0,-14 1 0,0-1 0,0 0 0,0-1 0,0 0 0,12-3 0,-19 3 0,-1 0 0,1 0 0,-1 0 0,0 0 0,1 0 0,-1-1 0,0 1 0,0-1 0,0 1 0,0-1 0,0 0 0,-1 0 0,1 0 0,0 0 0,-1 0 0,1 0 0,-1 0 0,0 0 0,0-1 0,0 1 0,0 0 0,0-1 0,0 1 0,-1-1 0,1-3 0,2-18-1365,-3 2-5461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1T08:41:37.91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12183 0 24575,'-3'1'0,"1"-1"0,-1 0 0,1 1 0,0 0 0,-1-1 0,1 1 0,0 0 0,0 0 0,-1 0 0,1 1 0,0-1 0,0 0 0,0 1 0,-2 1 0,-25 29 0,17-18 0,-114 137 0,82-93 0,-3-3 0,-1-2 0,-95 79 0,-84 25 0,176-127 0,-1-2 0,-95 35 0,46-27 0,-100 36 0,-227 49 0,-519 17-377,-11-74 0,435-26 377,-84 4 0,-1130-27 0,1162-18 0,175 1 0,-637 4 0,535 33 377,6 38 0,79-17-377,-2 1 0,-121 51 0,345-69 0,-94 22 0,206-39 0,-114 45 0,132-42 0,26-10 0,1 0 0,-68 41 0,60-32 0,35-19 0,-1 1 0,-20 14 0,16-8 0,-1-2 0,0 0 0,-1-1 0,-20 8 0,30-13-36,1 0-1,0 1 1,0 0 0,0 0-1,0 1 1,1 0-1,0 0 1,0 0 0,0 1-1,1 0 1,0 0-1,-4 10 1,-3 0-856,-4 6-5934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9T14:51:06.023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527 2439 24575,'-3'-43'0,"-1"1"0,-19-78 0,-2-15 0,19 100 0,-2-1 0,-20-56 0,-4-9 0,27 67 0,0 0 0,2 0 0,2-1 0,4-54 0,0 13 0,-3-537 0,-1 590 0,-1 1 0,-1-1 0,-1 1 0,-2-1 0,0 1 0,-10-25 0,10 28 0,1 0 0,1-1 0,1 1 0,-1-33 0,6-82 0,1 48 0,-5 13 0,4-71 0,12 78 0,-10 50 0,0-1 0,1-22 0,-4 34 0,0-17 0,1 15 0,2 10 0,45 100 0,-29-59 0,38 62 0,-21-47 0,39 57 0,-63-99 0,133 163 0,-143-178 0,0 1 0,1 1 0,-1 0 0,0 0 0,0 0 0,4 7 0,-7-10 0,1 0 0,-1 0 0,0-1 0,0 1 0,1 0 0,-1 0 0,0 0 0,0-1 0,0 1 0,0 0 0,0 0 0,0 0 0,0-1 0,0 1 0,-1 0 0,1 0 0,0 0 0,0-1 0,-1 1 0,1 0 0,0 0 0,-1-1 0,1 1 0,-1 0 0,1-1 0,-1 1 0,1 0 0,-1-1 0,1 1 0,-1-1 0,0 1 0,1-1 0,-1 1 0,0-1 0,1 0 0,-1 1 0,0-1 0,0 0 0,1 1 0,-1-1 0,0 0 0,0 0 0,-1 0 0,-20 5 0,1-2 0,-1 0 0,0-2 0,0 0 0,0-1 0,-23-4 0,-17 1 0,-378 2 0,433 1 0,1 0 0,-1 0 0,0-1 0,0 0 0,1 0 0,-10-3 0,13 3 0,1 0 0,0-1 0,-1 1 0,1 0 0,0-1 0,0 0 0,0 1 0,0-1 0,1 0 0,-1 0 0,0 0 0,1 0 0,-1 0 0,1 0 0,0 0 0,0-1 0,0 1 0,0 0 0,0-1 0,-1-2 0,0-5 0,0 1 0,0-1 0,1 0 0,0 0 0,1 0 0,0 0 0,0 0 0,1 0 0,0 0 0,1 0 0,4-15 0,2 3 0,1-1 0,2 1 0,19-33 0,-24 46 0,1 0 0,0 1 0,1 0 0,-1 0 0,2 0 0,-1 1 0,1 1 0,0-1 0,0 2 0,0-1 0,1 1 0,0 0 0,0 1 0,1 1 0,19-5 0,-22 5-84,1 0 0,-1 0-1,0-1 1,12-7 0,-11 6-860,10-6-5882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1T08:41:37.91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24575,'0'2349'-1365,"0"-2326"-5461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1T08:41:37.92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0 413 24575,'1'14'0,"1"0"0,0 1 0,1-1 0,0-1 0,7 18 0,7 26 0,-8-12 0,20 79 0,-24-106 0,2-1 0,0 0 0,1 0 0,19 30 0,-9-19 0,2-1 0,40 42 0,-50-60 0,-1-1 0,2 0 0,-1 0 0,1-1 0,0 0 0,0 0 0,1-2 0,0 1 0,0-2 0,15 5 0,29 4 0,1-3 0,1-3 0,0-2 0,0-2 0,113-11 0,-87-3 0,0-3 0,-1-5 0,114-40 0,248-121 0,-46 17 0,-255 113 0,2 6 0,175-30 0,1128-153 0,-1158 180 0,190-25 0,-297 50 0,343-26 0,-96 22 0,31 0 0,1042 20 0,-811 9 0,-562-4 0,219 5 0,-257 2 0,164 31 0,-43 14 0,210 80 0,-244-70 0,-67-25 0,160 75 0,-241-92-195,0 1 0,-1 1 0,-1 2 0,-2 1 0,0 1 0,39 46 0,-50-51-6631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1T08:41:37.92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24575,'0'4'0,"0"7"0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1T08:44:21.410"/>
    </inkml:context>
    <inkml:brush xml:id="br0">
      <inkml:brushProperty name="width" value="0.4" units="cm"/>
      <inkml:brushProperty name="height" value="0.8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6621 1,'-51'-1,"1"3,-98 15,83-2,-1-3,0-2,-104 0,113-11,16-1,1 1,0 3,-75 11,51-3,-1-2,0-4,-99-4,71-2,-883 1,904 5,0 2,-78 18,-15 2,66-19,-134-7,94-3,-732 3,802 4,-104 17,24-1,-346 5,-8-27,161-1,-338 3,608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1T08:44:28.825"/>
    </inkml:context>
    <inkml:brush xml:id="br0">
      <inkml:brushProperty name="width" value="0.4" units="cm"/>
      <inkml:brushProperty name="height" value="0.8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1 130,'550'-19,"318"4,-562 17,-297-2,42 1,0-3,57-9,-4-2,-1 5,161 7,-123 3,63 0,262-5,-223-25,-51 4,503 11,-436 16,734-4,-955 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1T08:44:32.055"/>
    </inkml:context>
    <inkml:brush xml:id="br0">
      <inkml:brushProperty name="width" value="0.4" units="cm"/>
      <inkml:brushProperty name="height" value="0.8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3871 164,'-1'-1,"1"0,0 0,-1 0,1 0,-1 0,1 0,-1 0,1 0,-1 0,0 0,0 0,1 0,-1 0,0 0,0 0,0 1,0-1,0 0,0 1,0-1,0 1,0-1,0 1,0-1,-1 1,1 0,-2-1,-37-5,36 6,-334-6,198 8,-1023-2,1124 2,-47 8,-29 2,101-12,1 0,-1-1,0-1,0 0,0-1,-15-5,-17-5,1 1,-89-10,-95 5,166 14,-407-52,373 44,0 5,-125 6,78 2,112 0,-63 11,61-7,-45 3,65-12,7-3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1T08:45:27.588"/>
    </inkml:context>
    <inkml:brush xml:id="br0">
      <inkml:brushProperty name="width" value="0.4" units="cm"/>
      <inkml:brushProperty name="height" value="0.8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2,'3'1,"1"-1,-1 1,0 0,1 0,-1 1,0-1,0 0,0 1,0 0,0 0,4 3,15 9,-2-7,0 0,0-1,0-1,1-1,0 0,24-1,136-3,-88-3,1202 3,-1248-3,69-11,24-2,-79 14,204-17,-144 9,197 6,-162 6,132-2,-258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1T08:45:33.838"/>
    </inkml:context>
    <inkml:brush xml:id="br0">
      <inkml:brushProperty name="width" value="0.4" units="cm"/>
      <inkml:brushProperty name="height" value="0.8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65,'68'0,"231"4,-3 24,-294-27,76 12,0-3,91 1,557-33,77 8,-535 15,-258-1,1 0,0-1,0-1,-1 0,1 0,-1-1,1 0,-1-1,0 0,10-7,-4 5,1 0,-1 0,1 2,0 0,1 1,-1 1,0 0,1 2,23 1,36-3,-55-1,36-8,-37 6,41-5,160 8,-124 4,-71-2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1T08:45:36.817"/>
    </inkml:context>
    <inkml:brush xml:id="br0">
      <inkml:brushProperty name="width" value="0.4" units="cm"/>
      <inkml:brushProperty name="height" value="0.8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34,'1064'0,"-1043"-1,-1-1,40-10,22-2,287 9,-212 7,1576-2,-1721 1,-1 0,0 1,-1 0,1 1,0 0,-1 0,1 1,13 8,32 11,-33-16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9T14:51:12.600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6270 2268 24575,'0'-6'0,"-1"0"0,0 0 0,0 1 0,0-1 0,0 1 0,-1-1 0,0 1 0,0 0 0,-1-1 0,1 1 0,-1 0 0,0 1 0,-1-1 0,-7-8 0,-4-3 0,-1 2 0,-30-23 0,5 5 0,-309-256 0,322 264 0,-1 1 0,0 2 0,-2 1 0,-1 2 0,0 1 0,-1 1 0,-45-14 0,-402-109 0,193 70 0,178 43 0,-2 5 0,-158-10 0,6 10 0,-328-14 0,231 37 0,-143-3 0,423-4 0,0-5 0,-147-36 0,183 37 0,0 3 0,-55 0 0,63 4 0,6-2 0,0-1 0,-32-9 0,5 1 0,-90-24 0,48 10 0,81 21 0,1-1 0,0 0 0,0-1 0,1-1 0,0-1 0,1 0 0,-19-17 0,-27-16 0,-84-61 0,13 10 0,86 60 0,-57-52 0,-22-17 0,104 89 0,2-1 0,0-1 0,-32-35 0,44 43 0,1-1 0,0 0 0,0 0 0,1 0 0,0-1 0,1 0 0,0 0 0,0 0 0,1 0 0,1-1 0,-3-16 0,1-9 0,3 15 0,-2 1 0,0 0 0,-1 0 0,-11-33 0,13 48 0,0 0 0,0-1 0,1 1 0,0 0 0,0-1 0,1 1 0,-1-1 0,1 1 0,0-1 0,1 1 0,0-1 0,-1 1 0,1 0 0,1-1 0,-1 1 0,4-8 0,-3 9 0,0 1 0,0-1 0,1 1 0,-1 0 0,0 0 0,1 0 0,0 0 0,0 0 0,0 0 0,0 1 0,0-1 0,1 1 0,-1 0 0,1 0 0,-1 0 0,1 1 0,0-1 0,-1 1 0,1 0 0,0 0 0,0 0 0,0 0 0,5 1 0,-3 0 0,0 1 0,0 0 0,-1 0 0,1 1 0,0-1 0,-1 1 0,0 1 0,1-1 0,-1 1 0,0 0 0,0 0 0,0 0 0,-1 1 0,1-1 0,-1 1 0,5 5 0,5 6 0,0 1 0,0 0 0,12 20 0,-7-4 0,-14-22 0,1-1 0,0 1 0,1-1 0,0 0 0,0-1 0,1 1 0,0-2 0,10 9 0,17 6 0,0-2 0,1-1 0,43 15 0,15 7 0,-68-29 0,1-1 0,0-2 0,0 0 0,49 7 0,-72-15 0,7 0 0,-1 1 0,0 0 0,0 1 0,0 0 0,12 5 0,-41-4 0,-480-2 0,246-4 0,142 0 0,-120 5 0,208-2 0,-1 2 0,1 0 0,0 2 0,0 0 0,1 2 0,-1 0 0,-30 16 0,53-23 0,-34 14 0,33-14 0,1 0 0,-1 0 0,0 0 0,1 0 0,-1 0 0,0 0 0,1-1 0,-1 1 0,0 0 0,1 0 0,-1 0 0,1-1 0,-1 1 0,0 0 0,1-1 0,-1 1 0,1 0 0,-1-1 0,1 1 0,-1-1 0,1 1 0,-1 0 0,1-1 0,0 1 0,-1-1 0,1 0 0,-1 1 0,1-1 0,0 1 0,0-1 0,-1 0 0,1 1 0,0-1 0,0 1 0,0-1 0,0 0 0,0 1 0,0-1 0,0 0 0,0 1 0,0-1 0,0 0 0,0 1 0,0-1 0,0 0 0,0 1 0,1-1 0,-1 1 0,1-2 0,0-8 0,1 0 0,1 1 0,0-1 0,0 0 0,1 1 0,0 0 0,0 0 0,8-11 0,0 3 0,2 0 0,27-29 0,-12 13 0,-24 25 0,1 1 0,0 0 0,0 1 0,1 0 0,-1 0 0,16-10 0,13-4 0,52-42 0,-72 51-273,-2-1 0,1-1 0,-1 0 0,16-22 0,-16 15-6553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9T14:05:23.26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24575,'568'0'0,"-523"2"0,58 10 0,37 3 0,627-14 0,-369-3 0,827 2-1365,-1208 0-5461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9T14:05:23.63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24575,'0'0'-8191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9T14:05:24.01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24575,'0'0'-8191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9T14:05:26.02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24575,'0'0'0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9T14:05:34.18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30 24575,'317'-1'0,"354"3"0,-250 26 0,23-1 0,68-27 0,-208-1 0,-119-13 0,-16 0 0,109 15 0,92-2 0,-331-3 0,0-1 0,40-12 0,-35 7 0,54-4 0,341 8 0,-243 8 0,994-2 0,-1011 14 0,-25-1 0,574-10 0,-372-6 0,3405 3 0,-3544 9 0,380 64 0,-494-58-455,0-5 0,121-4 0,-190-7-6371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9T14:05:43.506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4409 6 24575,'-10'8'0,"-1"1"0,0-1 0,-1-1 0,0 0 0,0-1 0,-19 8 0,-20 10 0,33-15 0,1-1 0,-1-1 0,0 0 0,0-2 0,-1 0 0,0-1 0,-22 2 0,-17-2 0,-60-4 0,64-1 0,28-1 0,1-1 0,0-1 0,-41-12 0,35 7 0,-53-7 0,38 12 0,0 2 0,-1 2 0,-63 9 0,78-4 0,0 1 0,0 2 0,1 1 0,0 1 0,-48 24 0,26-6 0,25-12 0,-1-1 0,0-2 0,-54 17 0,-5-10 0,-1-3 0,0-4 0,-1-4 0,-102-2 0,167-8 0,0 0 0,-26-5 0,40 3 0,0 1 0,1-2 0,0 1 0,-1-1 0,1-1 0,0 0 0,-10-7 0,-6-6 0,2-2 0,0 0 0,1-1 0,1-1 0,1-2 0,-24-33 0,41 53 0,0-1 0,0 1 0,0 0 0,-1 0 0,0 0 0,1 1 0,-1 0 0,0 0 0,-1 0 0,1 0 0,0 1 0,-1 0 0,0 0 0,1 0 0,-1 1 0,-11-1 0,-8-1 0,-1 2 0,-41 3 0,31 0 0,-801 2 0,490-5 0,341 1 0,0 0 0,0 0 0,1-1 0,-1 1 0,0-1 0,0-1 0,1 1 0,-1-1 0,1 0 0,0 0 0,-1 0 0,1-1 0,0 0 0,-7-5 0,6 4 0,-1 0 0,0 0 0,0 1 0,0 0 0,0 1 0,0-1 0,0 2 0,-1-1 0,-13-1 0,-7 1 0,-37 3 0,31-1 0,-24-1 0,36 0 0,-1 0 0,0 1 0,1 2 0,-41 7 0,40 1-1365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F4DC21-D0CC-4EC7-8EDB-C769E370515F}" type="datetimeFigureOut">
              <a:rPr lang="en-US" smtClean="0"/>
              <a:t>3/1/2024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61E152-DF6A-46C1-8A8A-B0776D50F6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2764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61E152-DF6A-46C1-8A8A-B0776D50F6C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3378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6DE9E3-AD8E-CF41-B0A2-882FFDA2FB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C71768-CADC-4DC1-F601-9513175224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63791C-87C4-6729-C9D7-BA59C056B3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9CA45-52C0-455A-95C3-56C185AE5639}" type="datetimeFigureOut">
              <a:rPr lang="en-US" smtClean="0"/>
              <a:t>3/1/2024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8F7B0A-4B48-4FFC-52A4-69D1549E0E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66C746-2ED9-64EF-A9B5-F70177E54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DDE21-09D0-4A11-A34B-2797F3794F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3205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511572-02B0-2FD5-520F-C774D1CC5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CE71EBF-196F-A562-F819-5AF4977B75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045268-385A-E848-DF5F-D1DC1615FF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9CA45-52C0-455A-95C3-56C185AE5639}" type="datetimeFigureOut">
              <a:rPr lang="en-US" smtClean="0"/>
              <a:t>3/1/2024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CA515F-F6ED-7080-4D67-C5B62AB02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4905D7-BA8D-48C8-1F1B-54C621F822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DDE21-09D0-4A11-A34B-2797F3794F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7079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005CA7F-DA5C-129D-6006-75058B85DE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272A52-3E0D-1D99-3FC9-1BEC6B6961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24CE55-7E93-79CF-F097-703D355045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9CA45-52C0-455A-95C3-56C185AE5639}" type="datetimeFigureOut">
              <a:rPr lang="en-US" smtClean="0"/>
              <a:t>3/1/2024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D50B7F-2E39-09BC-85CD-B6FCCAB13A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F8BEFD-7782-208B-6482-6F2926C28D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DDE21-09D0-4A11-A34B-2797F3794F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3438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F5F456-E789-BB7B-8395-ACFD690F8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7CA6A0-E2C5-B571-3D39-46E99FB526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A7566C-F468-644A-B61C-1ADADA9F94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9CA45-52C0-455A-95C3-56C185AE5639}" type="datetimeFigureOut">
              <a:rPr lang="en-US" smtClean="0"/>
              <a:t>3/1/2024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B1A8B6-0049-DD91-B7BF-E91BC05D7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78F4C6-B611-D700-BEE9-40E1C7F0A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DDE21-09D0-4A11-A34B-2797F3794F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1045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F95A8-7256-AF9C-68A1-CD71274436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8BC121-8FA1-436F-0BEC-4567FC677C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31F077-E118-2494-360E-E86B8DC74F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9CA45-52C0-455A-95C3-56C185AE5639}" type="datetimeFigureOut">
              <a:rPr lang="en-US" smtClean="0"/>
              <a:t>3/1/2024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ECCB03-94EC-DCD3-B8BE-7F52FB15B5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BE1DC0-868C-C626-9054-E22B02FD8A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DDE21-09D0-4A11-A34B-2797F3794F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3054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343B55-6B22-2F6B-3CE5-7377830BA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4E37C8-82DE-92BE-58E4-C222D21C62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9BBD70-4050-7345-D00C-3379CF9AAD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DF2615-366A-2488-3143-5E59BF211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9CA45-52C0-455A-95C3-56C185AE5639}" type="datetimeFigureOut">
              <a:rPr lang="en-US" smtClean="0"/>
              <a:t>3/1/2024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17AF66-E8B9-0D45-3708-00DB62506E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EDF33F-D995-8C87-547A-E1D5535B0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DDE21-09D0-4A11-A34B-2797F3794F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7705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A9397-1FCC-B701-649D-EDCCD8711F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00010E-B514-206A-B119-24AE8E8279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C4535D-1ACE-1F78-C09F-896372CC01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77EB442-77A6-4D9D-20AA-65A28ABFB6D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DA8777-157C-A6CF-5A7C-6DF49E67B9E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779FC34-1851-C334-519D-073A7F38E7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9CA45-52C0-455A-95C3-56C185AE5639}" type="datetimeFigureOut">
              <a:rPr lang="en-US" smtClean="0"/>
              <a:t>3/1/2024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CC63EE6-FFFF-BFE3-B6BD-1503C1576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B457938-3B09-F475-39F5-7795FD6C2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DDE21-09D0-4A11-A34B-2797F3794F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3426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CC32A-906B-2A31-26C8-580657AF9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CBEB809-EEA2-0893-22B0-95F3F5869F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9CA45-52C0-455A-95C3-56C185AE5639}" type="datetimeFigureOut">
              <a:rPr lang="en-US" smtClean="0"/>
              <a:t>3/1/2024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FD5EE0-1968-DBA8-1614-A783D13E86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3C948D-F8F6-3E7B-132B-3999220396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DDE21-09D0-4A11-A34B-2797F3794F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3315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6758DFC-11FF-4E25-E488-48C2EC03FE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9CA45-52C0-455A-95C3-56C185AE5639}" type="datetimeFigureOut">
              <a:rPr lang="en-US" smtClean="0"/>
              <a:t>3/1/2024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5B46165-6B47-D9F8-0392-E216629808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8F3E3B-7D37-9E45-184A-0EB991A92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DDE21-09D0-4A11-A34B-2797F3794F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505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A8EC63-24A6-1982-C4EB-10A570BC69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4B975C-7713-4E9F-13DE-047C8B412A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D3AB1E-AEE0-1498-4800-A30F53018B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86609D-C8F9-41F5-98F4-7C8ECB4A3A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9CA45-52C0-455A-95C3-56C185AE5639}" type="datetimeFigureOut">
              <a:rPr lang="en-US" smtClean="0"/>
              <a:t>3/1/2024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8259FE-F6F3-00B1-8FD6-A3CCF8A79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DE50AC-FAD4-20D2-F5FD-D2D574539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DDE21-09D0-4A11-A34B-2797F3794F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2876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3197EF-B9F8-8EAA-1E83-9E4452356F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26A37F-1B0D-DA90-94CE-E2AAA0976C5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549308-D2B1-99BA-90EA-96730A3C6F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7DA89B-EE26-6C3F-8D3C-38195F9D81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9CA45-52C0-455A-95C3-56C185AE5639}" type="datetimeFigureOut">
              <a:rPr lang="en-US" smtClean="0"/>
              <a:t>3/1/2024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06F502-5351-6D48-49DA-F93F49C2ED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31FAAE-76BD-D5CF-C859-EEEFE41E60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DDE21-09D0-4A11-A34B-2797F3794F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0811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754485-9BA3-9A6D-DEA2-192647E96A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A03DF5-78C4-52E4-404D-35603D86A9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73F438-899F-0C2E-804A-30796540638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BE9CA45-52C0-455A-95C3-56C185AE5639}" type="datetimeFigureOut">
              <a:rPr lang="en-US" smtClean="0"/>
              <a:t>3/1/2024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00E748-3644-E444-242F-248EB58D85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AEED20-C090-8ADF-C58D-6BEDDFE66F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16DDE21-09D0-4A11-A34B-2797F3794F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388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.xml"/><Relationship Id="rId5" Type="http://schemas.openxmlformats.org/officeDocument/2006/relationships/image" Target="../media/image9.png"/><Relationship Id="rId4" Type="http://schemas.openxmlformats.org/officeDocument/2006/relationships/customXml" Target="../ink/ink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customXml" Target="../ink/ink7.xml"/><Relationship Id="rId13" Type="http://schemas.openxmlformats.org/officeDocument/2006/relationships/customXml" Target="../ink/ink10.xml"/><Relationship Id="rId18" Type="http://schemas.openxmlformats.org/officeDocument/2006/relationships/image" Target="../media/image17.png"/><Relationship Id="rId3" Type="http://schemas.openxmlformats.org/officeDocument/2006/relationships/customXml" Target="../ink/ink4.xml"/><Relationship Id="rId21" Type="http://schemas.openxmlformats.org/officeDocument/2006/relationships/customXml" Target="../ink/ink14.xml"/><Relationship Id="rId7" Type="http://schemas.openxmlformats.org/officeDocument/2006/relationships/customXml" Target="../ink/ink6.xml"/><Relationship Id="rId12" Type="http://schemas.openxmlformats.org/officeDocument/2006/relationships/image" Target="../media/image14.png"/><Relationship Id="rId17" Type="http://schemas.openxmlformats.org/officeDocument/2006/relationships/customXml" Target="../ink/ink12.xml"/><Relationship Id="rId2" Type="http://schemas.openxmlformats.org/officeDocument/2006/relationships/image" Target="../media/image13.png"/><Relationship Id="rId16" Type="http://schemas.openxmlformats.org/officeDocument/2006/relationships/image" Target="../media/image16.png"/><Relationship Id="rId20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0.png"/><Relationship Id="rId11" Type="http://schemas.openxmlformats.org/officeDocument/2006/relationships/customXml" Target="../ink/ink9.xml"/><Relationship Id="rId5" Type="http://schemas.openxmlformats.org/officeDocument/2006/relationships/customXml" Target="../ink/ink5.xml"/><Relationship Id="rId15" Type="http://schemas.openxmlformats.org/officeDocument/2006/relationships/customXml" Target="../ink/ink11.xml"/><Relationship Id="rId10" Type="http://schemas.openxmlformats.org/officeDocument/2006/relationships/image" Target="../media/image130.png"/><Relationship Id="rId19" Type="http://schemas.openxmlformats.org/officeDocument/2006/relationships/customXml" Target="../ink/ink13.xml"/><Relationship Id="rId4" Type="http://schemas.openxmlformats.org/officeDocument/2006/relationships/image" Target="../media/image110.png"/><Relationship Id="rId9" Type="http://schemas.openxmlformats.org/officeDocument/2006/relationships/customXml" Target="../ink/ink8.xml"/><Relationship Id="rId14" Type="http://schemas.openxmlformats.org/officeDocument/2006/relationships/image" Target="../media/image15.png"/><Relationship Id="rId22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9.png"/><Relationship Id="rId18" Type="http://schemas.openxmlformats.org/officeDocument/2006/relationships/image" Target="../media/image32.png"/><Relationship Id="rId26" Type="http://schemas.openxmlformats.org/officeDocument/2006/relationships/image" Target="../media/image36.png"/><Relationship Id="rId3" Type="http://schemas.openxmlformats.org/officeDocument/2006/relationships/image" Target="../media/image22.png"/><Relationship Id="rId21" Type="http://schemas.openxmlformats.org/officeDocument/2006/relationships/customXml" Target="../ink/ink21.xml"/><Relationship Id="rId34" Type="http://schemas.openxmlformats.org/officeDocument/2006/relationships/image" Target="../media/image40.png"/><Relationship Id="rId7" Type="http://schemas.openxmlformats.org/officeDocument/2006/relationships/image" Target="../media/image25.png"/><Relationship Id="rId12" Type="http://schemas.openxmlformats.org/officeDocument/2006/relationships/image" Target="../media/image28.png"/><Relationship Id="rId17" Type="http://schemas.openxmlformats.org/officeDocument/2006/relationships/customXml" Target="../ink/ink19.xml"/><Relationship Id="rId25" Type="http://schemas.openxmlformats.org/officeDocument/2006/relationships/customXml" Target="../ink/ink23.xml"/><Relationship Id="rId33" Type="http://schemas.openxmlformats.org/officeDocument/2006/relationships/customXml" Target="../ink/ink27.xml"/><Relationship Id="rId2" Type="http://schemas.openxmlformats.org/officeDocument/2006/relationships/image" Target="../media/image21.png"/><Relationship Id="rId16" Type="http://schemas.openxmlformats.org/officeDocument/2006/relationships/image" Target="../media/image31.png"/><Relationship Id="rId20" Type="http://schemas.openxmlformats.org/officeDocument/2006/relationships/image" Target="../media/image33.png"/><Relationship Id="rId29" Type="http://schemas.openxmlformats.org/officeDocument/2006/relationships/customXml" Target="../ink/ink25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5.xml"/><Relationship Id="rId11" Type="http://schemas.openxmlformats.org/officeDocument/2006/relationships/image" Target="../media/image27.png"/><Relationship Id="rId24" Type="http://schemas.openxmlformats.org/officeDocument/2006/relationships/image" Target="../media/image35.png"/><Relationship Id="rId32" Type="http://schemas.openxmlformats.org/officeDocument/2006/relationships/image" Target="../media/image39.png"/><Relationship Id="rId5" Type="http://schemas.openxmlformats.org/officeDocument/2006/relationships/image" Target="../media/image24.png"/><Relationship Id="rId15" Type="http://schemas.openxmlformats.org/officeDocument/2006/relationships/customXml" Target="../ink/ink18.xml"/><Relationship Id="rId23" Type="http://schemas.openxmlformats.org/officeDocument/2006/relationships/customXml" Target="../ink/ink22.xml"/><Relationship Id="rId28" Type="http://schemas.openxmlformats.org/officeDocument/2006/relationships/image" Target="../media/image37.png"/><Relationship Id="rId36" Type="http://schemas.openxmlformats.org/officeDocument/2006/relationships/image" Target="../media/image41.png"/><Relationship Id="rId10" Type="http://schemas.openxmlformats.org/officeDocument/2006/relationships/customXml" Target="../ink/ink17.xml"/><Relationship Id="rId19" Type="http://schemas.openxmlformats.org/officeDocument/2006/relationships/customXml" Target="../ink/ink20.xml"/><Relationship Id="rId31" Type="http://schemas.openxmlformats.org/officeDocument/2006/relationships/customXml" Target="../ink/ink26.xml"/><Relationship Id="rId4" Type="http://schemas.openxmlformats.org/officeDocument/2006/relationships/image" Target="../media/image23.png"/><Relationship Id="rId9" Type="http://schemas.openxmlformats.org/officeDocument/2006/relationships/image" Target="../media/image26.png"/><Relationship Id="rId14" Type="http://schemas.openxmlformats.org/officeDocument/2006/relationships/image" Target="../media/image30.png"/><Relationship Id="rId22" Type="http://schemas.openxmlformats.org/officeDocument/2006/relationships/image" Target="../media/image34.png"/><Relationship Id="rId27" Type="http://schemas.openxmlformats.org/officeDocument/2006/relationships/customXml" Target="../ink/ink24.xml"/><Relationship Id="rId30" Type="http://schemas.openxmlformats.org/officeDocument/2006/relationships/image" Target="../media/image38.png"/><Relationship Id="rId35" Type="http://schemas.openxmlformats.org/officeDocument/2006/relationships/customXml" Target="../ink/ink28.xml"/><Relationship Id="rId8" Type="http://schemas.openxmlformats.org/officeDocument/2006/relationships/customXml" Target="../ink/ink1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9F6D53-F0EE-A964-14B1-605D69D72D52}"/>
              </a:ext>
            </a:extLst>
          </p:cNvPr>
          <p:cNvSpPr txBox="1"/>
          <p:nvPr/>
        </p:nvSpPr>
        <p:spPr>
          <a:xfrm>
            <a:off x="3441290" y="2460211"/>
            <a:ext cx="6096000" cy="1862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500" b="0" i="0" dirty="0">
                <a:solidFill>
                  <a:srgbClr val="131313"/>
                </a:solidFill>
                <a:effectLst/>
                <a:latin typeface="Roboto" panose="02000000000000000000" pitchFamily="2" charset="0"/>
              </a:rPr>
              <a:t>crypto++</a:t>
            </a:r>
            <a:endParaRPr lang="en-US" sz="11500" dirty="0"/>
          </a:p>
        </p:txBody>
      </p:sp>
    </p:spTree>
    <p:extLst>
      <p:ext uri="{BB962C8B-B14F-4D97-AF65-F5344CB8AC3E}">
        <p14:creationId xmlns:p14="http://schemas.microsoft.com/office/powerpoint/2010/main" val="41875049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36610A6-5AAB-7AD7-0BEC-616CFD9599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774" t="18208" r="24597" b="20286"/>
          <a:stretch/>
        </p:blipFill>
        <p:spPr>
          <a:xfrm>
            <a:off x="629265" y="147483"/>
            <a:ext cx="11247690" cy="6115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3493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8B59A89-C363-6E1E-05B6-616A352136FB}"/>
              </a:ext>
            </a:extLst>
          </p:cNvPr>
          <p:cNvSpPr txBox="1"/>
          <p:nvPr/>
        </p:nvSpPr>
        <p:spPr>
          <a:xfrm>
            <a:off x="3529781" y="1789470"/>
            <a:ext cx="7551174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900" dirty="0"/>
              <a:t>SWS</a:t>
            </a:r>
          </a:p>
        </p:txBody>
      </p:sp>
    </p:spTree>
    <p:extLst>
      <p:ext uri="{BB962C8B-B14F-4D97-AF65-F5344CB8AC3E}">
        <p14:creationId xmlns:p14="http://schemas.microsoft.com/office/powerpoint/2010/main" val="26027167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F237A10-50CC-A755-C180-18AD891BAC8A}"/>
              </a:ext>
            </a:extLst>
          </p:cNvPr>
          <p:cNvSpPr txBox="1"/>
          <p:nvPr/>
        </p:nvSpPr>
        <p:spPr>
          <a:xfrm>
            <a:off x="462116" y="134712"/>
            <a:ext cx="11218607" cy="65240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FC Crypto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foundation functional cluster.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offers applications and other Adaptive AUTOSAR Functional Cluster a standardized interface (CryptoAPI)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for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400" b="0" i="0" dirty="0">
                <a:effectLst/>
                <a:latin typeface="NimbusSanL-Regu"/>
              </a:rPr>
              <a:t>access multiple implementations of cryptographic operations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4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key management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4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certificate handling.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supports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4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symmetric-key cryptography.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4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both public-key cryptography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sz="1400" b="0" i="0" dirty="0">
              <a:solidFill>
                <a:srgbClr val="0000FF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0000FF"/>
                </a:solidFill>
                <a:effectLst/>
                <a:latin typeface="NimbusMonL-Regu"/>
              </a:rPr>
              <a:t>CryptoAPI 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NimbusSanL-Regu"/>
              </a:rPr>
              <a:t>provides a set of methods which enable application and system developer</a:t>
            </a:r>
            <a:r>
              <a:rPr lang="en-US" sz="1400" dirty="0">
                <a:solidFill>
                  <a:srgbClr val="000000"/>
                </a:solidFill>
                <a:latin typeface="NimbusSanL-Regu"/>
              </a:rPr>
              <a:t> 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NimbusSanL-Regu"/>
              </a:rPr>
              <a:t>to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000000"/>
                </a:solidFill>
                <a:effectLst/>
                <a:latin typeface="NimbusSanL-Regu"/>
              </a:rPr>
              <a:t>store and transmit information while safeguarding it from intruders.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000000"/>
                </a:solidFill>
                <a:effectLst/>
                <a:latin typeface="NimbusSanL-Regu"/>
              </a:rPr>
              <a:t>keep critical information in confidential and / or authentic form</a:t>
            </a:r>
            <a:r>
              <a:rPr lang="en-US" sz="1400" dirty="0"/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000000"/>
                </a:solidFill>
                <a:effectLst/>
                <a:latin typeface="NimbusSanL-Regu"/>
              </a:rPr>
              <a:t>communicate in a way such that only the intended recipient can read the message</a:t>
            </a:r>
            <a:r>
              <a:rPr lang="en-US" sz="1400" dirty="0"/>
              <a:t> 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400" b="0" i="0" dirty="0">
              <a:effectLst/>
              <a:latin typeface="NimbusSanL-Regu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FC Crypto </a:t>
            </a:r>
            <a:endParaRPr lang="en-US" sz="1400" dirty="0">
              <a:latin typeface="NimbusSanL-Regu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400" b="0" i="0" dirty="0">
              <a:effectLst/>
              <a:latin typeface="NimbusSanL-Regu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b="0" i="0" dirty="0">
                <a:effectLst/>
                <a:latin typeface="NimbusSanL-Regu"/>
              </a:rPr>
              <a:t>provides mechanisms for applications that ensure the following security goals: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0" i="0" dirty="0">
                <a:effectLst/>
                <a:latin typeface="NimbusSanL-Regu"/>
              </a:rPr>
              <a:t>Authentication: </a:t>
            </a:r>
            <a:r>
              <a:rPr lang="en-US" sz="1400" b="0" i="0" dirty="0">
                <a:effectLst/>
                <a:latin typeface="NimbusMonL-Regu"/>
              </a:rPr>
              <a:t>FC Crypto </a:t>
            </a:r>
            <a:r>
              <a:rPr lang="en-US" sz="1400" b="0" i="0" dirty="0">
                <a:effectLst/>
                <a:latin typeface="NimbusSanL-Regu"/>
              </a:rPr>
              <a:t>provides mechanisms that allow adaptive applications or functional clusters to</a:t>
            </a:r>
            <a:br>
              <a:rPr lang="en-US" sz="1400" dirty="0"/>
            </a:br>
            <a:r>
              <a:rPr lang="en-US" sz="1400" dirty="0">
                <a:latin typeface="NimbusSanL-Regu"/>
              </a:rPr>
              <a:t>prove their identity to other applications or functional clusters.</a:t>
            </a:r>
            <a:r>
              <a:rPr lang="en-US" sz="1400" dirty="0"/>
              <a:t> 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400" b="0" i="0" dirty="0">
              <a:effectLst/>
              <a:latin typeface="NimbusSanL-Regu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0" i="0" dirty="0">
                <a:effectLst/>
                <a:latin typeface="NimbusSanL-Regu"/>
              </a:rPr>
              <a:t>Confidentiality: </a:t>
            </a:r>
            <a:r>
              <a:rPr lang="en-US" sz="1400" b="0" i="0" dirty="0">
                <a:effectLst/>
                <a:latin typeface="NimbusMonL-Regu"/>
              </a:rPr>
              <a:t>FC Crypto </a:t>
            </a:r>
            <a:r>
              <a:rPr lang="en-US" sz="1400" b="0" i="0" dirty="0">
                <a:effectLst/>
                <a:latin typeface="NimbusSanL-Regu"/>
              </a:rPr>
              <a:t>allows to keep information private. </a:t>
            </a:r>
            <a:br>
              <a:rPr lang="en-US" sz="1400" dirty="0"/>
            </a:br>
            <a:r>
              <a:rPr lang="en-US" sz="1400" b="0" i="0" dirty="0">
                <a:effectLst/>
                <a:latin typeface="NimbusSanL-Regu"/>
              </a:rPr>
              <a:t>encryption can assure that only users who have access to the appropriate key will get read access to the data plaintext.</a:t>
            </a:r>
            <a:endParaRPr lang="en-US" sz="1400" dirty="0">
              <a:latin typeface="NimbusSanL-Regu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400" b="0" i="0" dirty="0">
              <a:effectLst/>
              <a:latin typeface="NimbusSanL-Regu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0" i="0" dirty="0">
                <a:effectLst/>
                <a:latin typeface="NimbusSanL-Regu"/>
              </a:rPr>
              <a:t>Integrity: </a:t>
            </a:r>
            <a:r>
              <a:rPr lang="en-US" sz="1400" b="0" i="0" dirty="0">
                <a:effectLst/>
                <a:latin typeface="NimbusMonL-Regu"/>
              </a:rPr>
              <a:t>FC Crypto </a:t>
            </a:r>
            <a:r>
              <a:rPr lang="en-US" sz="1400" b="0" i="0" dirty="0">
                <a:effectLst/>
                <a:latin typeface="NimbusSanL-Regu"/>
              </a:rPr>
              <a:t>ensures that secured data is not altered during storage or</a:t>
            </a:r>
            <a:br>
              <a:rPr lang="en-US" sz="1400" b="0" i="0" dirty="0">
                <a:effectLst/>
                <a:latin typeface="NimbusSanL-Regu"/>
              </a:rPr>
            </a:br>
            <a:r>
              <a:rPr lang="en-US" sz="1400" b="0" i="0" dirty="0">
                <a:effectLst/>
                <a:latin typeface="NimbusSanL-Regu"/>
              </a:rPr>
              <a:t>transmission without the receiver detecting this altering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887450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954AEF-CE09-48BB-AC6D-1923C84A8D56}"/>
              </a:ext>
            </a:extLst>
          </p:cNvPr>
          <p:cNvSpPr txBox="1"/>
          <p:nvPr/>
        </p:nvSpPr>
        <p:spPr>
          <a:xfrm>
            <a:off x="580104" y="274511"/>
            <a:ext cx="10815484" cy="4124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i="0" dirty="0">
                <a:effectLst/>
                <a:latin typeface="NimbusSanL-Regu"/>
              </a:rPr>
              <a:t>The </a:t>
            </a:r>
            <a:r>
              <a:rPr lang="en-US" sz="2800" b="0" i="0" dirty="0">
                <a:effectLst/>
                <a:latin typeface="NimbusMonL-Regu"/>
              </a:rPr>
              <a:t>FC Crypto </a:t>
            </a:r>
            <a:endParaRPr lang="en-US" sz="2800" b="0" i="0" dirty="0">
              <a:effectLst/>
              <a:latin typeface="NimbusSanL-Regu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b="0" i="0" dirty="0">
              <a:effectLst/>
              <a:latin typeface="NimbusSanL-Regu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NimbusSanL-Regu"/>
              </a:rPr>
              <a:t>mediates for </a:t>
            </a:r>
            <a:r>
              <a:rPr lang="en-US" b="0" i="0" dirty="0">
                <a:effectLst/>
                <a:latin typeface="NimbusMonL-Regu"/>
              </a:rPr>
              <a:t>Adaptive Application </a:t>
            </a:r>
            <a:r>
              <a:rPr lang="en-US" b="0" i="0" dirty="0">
                <a:effectLst/>
                <a:latin typeface="NimbusSanL-Regu"/>
              </a:rPr>
              <a:t>and </a:t>
            </a:r>
            <a:r>
              <a:rPr lang="en-US" b="0" i="0" dirty="0">
                <a:effectLst/>
                <a:latin typeface="NimbusMonL-Regu"/>
              </a:rPr>
              <a:t>Functional Cluster </a:t>
            </a:r>
            <a:r>
              <a:rPr lang="en-US" b="0" i="0" dirty="0">
                <a:effectLst/>
                <a:latin typeface="NimbusSanL-Regu"/>
              </a:rPr>
              <a:t>access and usage of secret key material</a:t>
            </a:r>
            <a:r>
              <a:rPr lang="en-US" dirty="0"/>
              <a:t>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sz="1800" b="0" i="0" dirty="0">
              <a:effectLst/>
              <a:latin typeface="NimbusSanL-Regu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800" b="0" i="0" dirty="0">
                <a:effectLst/>
                <a:latin typeface="NimbusSanL-Regu"/>
              </a:rPr>
              <a:t>The </a:t>
            </a:r>
            <a:r>
              <a:rPr lang="en-US" sz="1800" b="0" i="0" dirty="0">
                <a:effectLst/>
                <a:latin typeface="NimbusMonL-Regu"/>
              </a:rPr>
              <a:t>Adaptive Application </a:t>
            </a:r>
            <a:r>
              <a:rPr lang="en-US" sz="1800" b="0" i="0" dirty="0">
                <a:effectLst/>
                <a:latin typeface="NimbusSanL-Regu"/>
              </a:rPr>
              <a:t>and </a:t>
            </a:r>
            <a:r>
              <a:rPr lang="en-US" sz="1800" b="0" i="0" dirty="0">
                <a:effectLst/>
                <a:latin typeface="NimbusMonL-Regu"/>
              </a:rPr>
              <a:t>Functional Cluster </a:t>
            </a:r>
            <a:r>
              <a:rPr lang="en-US" sz="1800" b="0" i="0" dirty="0">
                <a:effectLst/>
                <a:latin typeface="NimbusSanL-Regu"/>
              </a:rPr>
              <a:t>should not have direct access to keys within its own process.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b="0" i="0" dirty="0">
              <a:effectLst/>
              <a:latin typeface="NimbusSanL-Regu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b="0" i="0" dirty="0">
              <a:effectLst/>
              <a:latin typeface="NimbusSanL-Regu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b="0" i="0" dirty="0">
                <a:effectLst/>
                <a:latin typeface="NimbusSanL-Regu"/>
              </a:rPr>
              <a:t>verifies whether an application or functional cluster is allowed to access a specific cryptographic object, which is stored in the infrastructure of the </a:t>
            </a:r>
            <a:r>
              <a:rPr lang="en-US" sz="1800" b="0" i="0" dirty="0">
                <a:effectLst/>
                <a:latin typeface="NimbusMonL-Regu"/>
              </a:rPr>
              <a:t>FC Crypto</a:t>
            </a:r>
            <a:r>
              <a:rPr lang="en-US" sz="1800" b="0" i="0" dirty="0">
                <a:effectLst/>
                <a:latin typeface="NimbusSanL-Regu"/>
              </a:rPr>
              <a:t>.</a:t>
            </a:r>
            <a:endParaRPr lang="en-US" dirty="0">
              <a:latin typeface="NimbusSanL-Regu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b="0" i="0" dirty="0">
              <a:effectLst/>
              <a:latin typeface="NimbusSanL-Regu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NimbusSanL-Regu"/>
              </a:rPr>
              <a:t>This access control mechanism is realized in</a:t>
            </a:r>
            <a:br>
              <a:rPr lang="en-US" b="0" i="0" dirty="0">
                <a:effectLst/>
                <a:latin typeface="NimbusSanL-Regu"/>
              </a:rPr>
            </a:br>
            <a:r>
              <a:rPr lang="en-US" b="0" i="0" dirty="0">
                <a:effectLst/>
                <a:latin typeface="NimbusSanL-Regu"/>
              </a:rPr>
              <a:t>combination with </a:t>
            </a:r>
            <a:r>
              <a:rPr lang="en-US" b="0" i="0" dirty="0">
                <a:effectLst/>
                <a:latin typeface="NimbusMonL-Regu"/>
              </a:rPr>
              <a:t>IAM</a:t>
            </a:r>
            <a:r>
              <a:rPr lang="en-US" b="0" i="0" dirty="0">
                <a:effectLst/>
                <a:latin typeface="NimbusSanL-Regu"/>
              </a:rPr>
              <a:t>, where the </a:t>
            </a:r>
            <a:r>
              <a:rPr lang="en-US" b="0" i="0" dirty="0">
                <a:effectLst/>
                <a:latin typeface="NimbusMonL-Regu"/>
              </a:rPr>
              <a:t>FC Crypto </a:t>
            </a:r>
            <a:r>
              <a:rPr lang="en-US" b="0" i="0" dirty="0">
                <a:effectLst/>
                <a:latin typeface="NimbusSanL-Regu"/>
              </a:rPr>
              <a:t>acts as a policy enforcement point.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12055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FCC9B-9C6F-4A9F-80F8-7E5723EEDA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1" y="171990"/>
            <a:ext cx="10728960" cy="1280890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3600" dirty="0">
                <a:solidFill>
                  <a:srgbClr val="23DD46"/>
                </a:solidFill>
              </a:rPr>
              <a:t>Architectural concept of FC Crypto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07D286-1B57-4CEB-ADD0-B48B2CD016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6922" y="1383174"/>
            <a:ext cx="10515600" cy="4351338"/>
          </a:xfrm>
        </p:spPr>
        <p:txBody>
          <a:bodyPr>
            <a:normAutofit/>
          </a:bodyPr>
          <a:lstStyle/>
          <a:p>
            <a:r>
              <a:rPr lang="en-US" sz="1900" dirty="0"/>
              <a:t>The Crypto  Functional cluster of AUTOSAR Adaptive is  divided into the following sub-parts: </a:t>
            </a:r>
          </a:p>
          <a:p>
            <a:pPr marL="457200" lvl="1" indent="0">
              <a:buNone/>
            </a:pPr>
            <a:endParaRPr lang="en-US" sz="1900" b="0" i="0" dirty="0">
              <a:solidFill>
                <a:srgbClr val="0000FF"/>
              </a:solidFill>
              <a:effectLst/>
              <a:latin typeface="NimbusMonL-Regu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900" b="0" i="0" dirty="0">
                <a:effectLst/>
                <a:highlight>
                  <a:srgbClr val="FFFF00"/>
                </a:highlight>
                <a:latin typeface="NimbusMonL-Regu"/>
              </a:rPr>
              <a:t>Key Storage Provider</a:t>
            </a:r>
            <a:r>
              <a:rPr lang="en-US" sz="1900" b="0" i="0" dirty="0">
                <a:effectLst/>
                <a:highlight>
                  <a:srgbClr val="FFFF00"/>
                </a:highlight>
                <a:latin typeface="NimbusSanL-Regu"/>
              </a:rPr>
              <a:t>. </a:t>
            </a:r>
          </a:p>
          <a:p>
            <a:pPr marL="742950" lvl="1" indent="-285750"/>
            <a:endParaRPr lang="en-US" sz="1900" b="0" i="0" dirty="0">
              <a:solidFill>
                <a:srgbClr val="0000FF"/>
              </a:solidFill>
              <a:effectLst/>
              <a:latin typeface="NimbusMonL-Regu"/>
            </a:endParaRPr>
          </a:p>
          <a:p>
            <a:pPr marL="742950" lvl="1" indent="-285750"/>
            <a:r>
              <a:rPr lang="en-US" sz="1900" b="0" i="0" dirty="0">
                <a:effectLst/>
                <a:highlight>
                  <a:srgbClr val="FFFF00"/>
                </a:highlight>
                <a:latin typeface="NimbusMonL-Regu"/>
              </a:rPr>
              <a:t>One or more Crypto Provider</a:t>
            </a:r>
          </a:p>
          <a:p>
            <a:pPr marL="457200" lvl="1" indent="0">
              <a:buNone/>
            </a:pPr>
            <a:endParaRPr lang="en-US" sz="1900" b="0" i="0" dirty="0">
              <a:solidFill>
                <a:srgbClr val="0000FF"/>
              </a:solidFill>
              <a:effectLst/>
              <a:latin typeface="NimbusMonL-Regu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900" b="0" i="0" dirty="0">
                <a:solidFill>
                  <a:srgbClr val="000000"/>
                </a:solidFill>
                <a:effectLst/>
                <a:latin typeface="NimbusMonL-Regu"/>
              </a:rPr>
              <a:t>X.509 </a:t>
            </a:r>
            <a:r>
              <a:rPr lang="en-US" sz="1900" b="0" i="0" dirty="0">
                <a:solidFill>
                  <a:srgbClr val="000000"/>
                </a:solidFill>
                <a:effectLst/>
                <a:latin typeface="NimbusSanL-Regu"/>
              </a:rPr>
              <a:t>Certificate Management</a:t>
            </a:r>
          </a:p>
          <a:p>
            <a:pPr marL="457200" lvl="1" indent="0">
              <a:buNone/>
            </a:pPr>
            <a:r>
              <a:rPr lang="en-US" sz="1900" b="0" i="0" dirty="0">
                <a:solidFill>
                  <a:srgbClr val="000000"/>
                </a:solidFill>
                <a:effectLst/>
                <a:latin typeface="NimbusSanL-Regu"/>
              </a:rPr>
              <a:t> Provider</a:t>
            </a:r>
          </a:p>
          <a:p>
            <a:pPr marL="457200" lvl="1" indent="0">
              <a:buNone/>
            </a:pPr>
            <a:endParaRPr lang="en-US" sz="1900" b="0" i="0" dirty="0">
              <a:solidFill>
                <a:srgbClr val="000000"/>
              </a:solidFill>
              <a:effectLst/>
              <a:latin typeface="NimbusSanL-Regu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900" b="0" i="0" dirty="0">
                <a:solidFill>
                  <a:srgbClr val="000000"/>
                </a:solidFill>
                <a:effectLst/>
                <a:latin typeface="NimbusSanL-Regu"/>
              </a:rPr>
              <a:t>each of </a:t>
            </a:r>
            <a:r>
              <a:rPr lang="en-US" sz="1900" dirty="0">
                <a:solidFill>
                  <a:srgbClr val="000000"/>
                </a:solidFill>
                <a:latin typeface="NimbusSanL-Regu"/>
              </a:rPr>
              <a:t>provider</a:t>
            </a:r>
            <a:r>
              <a:rPr lang="en-US" sz="1900" b="0" i="0" dirty="0">
                <a:solidFill>
                  <a:srgbClr val="000000"/>
                </a:solidFill>
                <a:effectLst/>
                <a:latin typeface="NimbusSanL-Regu"/>
              </a:rPr>
              <a:t> implements specific domain</a:t>
            </a:r>
          </a:p>
          <a:p>
            <a:pPr marL="0" indent="0">
              <a:buNone/>
            </a:pPr>
            <a:r>
              <a:rPr lang="en-US" sz="1900" b="0" i="0" dirty="0">
                <a:solidFill>
                  <a:srgbClr val="000000"/>
                </a:solidFill>
                <a:effectLst/>
                <a:latin typeface="NimbusSanL-Regu"/>
              </a:rPr>
              <a:t>of cryptography-related functionality</a:t>
            </a:r>
            <a:endParaRPr lang="en-US" b="0" i="0" dirty="0">
              <a:solidFill>
                <a:srgbClr val="000000"/>
              </a:solidFill>
              <a:effectLst/>
              <a:latin typeface="NimbusSanL-Regu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18B719-2D49-9647-8FEF-5F39495F8B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0034" y="2577564"/>
            <a:ext cx="6601375" cy="3543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1492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2112807-6E14-BAF2-6AD4-8A9C6D4C3E5B}"/>
              </a:ext>
            </a:extLst>
          </p:cNvPr>
          <p:cNvSpPr txBox="1"/>
          <p:nvPr/>
        </p:nvSpPr>
        <p:spPr>
          <a:xfrm>
            <a:off x="589934" y="295871"/>
            <a:ext cx="10540181" cy="60939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i="0" dirty="0">
                <a:solidFill>
                  <a:srgbClr val="000000"/>
                </a:solidFill>
                <a:effectLst/>
                <a:latin typeface="NimbusSanL-Bold"/>
              </a:rPr>
              <a:t>7.3 Crypto API structure</a:t>
            </a:r>
            <a:br>
              <a:rPr lang="en-US" sz="2400" b="1" i="0" dirty="0">
                <a:solidFill>
                  <a:srgbClr val="000000"/>
                </a:solidFill>
                <a:effectLst/>
                <a:latin typeface="NimbusSanL-Bold"/>
              </a:rPr>
            </a:br>
            <a:endParaRPr lang="en-US" sz="2400" b="1" i="0" dirty="0">
              <a:solidFill>
                <a:srgbClr val="000000"/>
              </a:solidFill>
              <a:effectLst/>
              <a:latin typeface="NimbusSanL-Bold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0000FF"/>
                </a:solidFill>
                <a:effectLst/>
                <a:latin typeface="NimbusMonL-Regu"/>
              </a:rPr>
              <a:t>CryptoAPI 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NimbusSanL-Regu"/>
              </a:rPr>
              <a:t>provided by </a:t>
            </a:r>
            <a:r>
              <a:rPr lang="en-US" sz="1800" b="0" i="0" dirty="0">
                <a:solidFill>
                  <a:srgbClr val="0000FF"/>
                </a:solidFill>
                <a:effectLst/>
                <a:latin typeface="NimbusMonL-Regu"/>
              </a:rPr>
              <a:t>FC Crypto 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NimbusSanL-Regu"/>
              </a:rPr>
              <a:t>to consumers is presented by three different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NimbusSanL-Regu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NimbusSanL-Regu"/>
              </a:rPr>
              <a:t>Provider types, each of them implements specific domain of cryptography-related functionality: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000000"/>
              </a:solidFill>
              <a:effectLst/>
              <a:latin typeface="NimbusSanL-Regu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00000"/>
                </a:solidFill>
                <a:effectLst/>
                <a:latin typeface="NimbusSanL-Bold"/>
              </a:rPr>
              <a:t>1. </a:t>
            </a:r>
            <a:r>
              <a:rPr lang="en-US" b="1" i="0" dirty="0" err="1">
                <a:solidFill>
                  <a:srgbClr val="000000"/>
                </a:solidFill>
                <a:effectLst/>
                <a:latin typeface="NimbusSanL-Bold"/>
              </a:rPr>
              <a:t>CryptoProvider</a:t>
            </a:r>
            <a:r>
              <a:rPr lang="en-US" b="1" i="0" dirty="0">
                <a:solidFill>
                  <a:srgbClr val="000000"/>
                </a:solidFill>
                <a:effectLst/>
                <a:latin typeface="NimbusSanL-Bold"/>
              </a:rPr>
              <a:t> </a:t>
            </a:r>
            <a:r>
              <a:rPr lang="en-US" b="0" i="0" dirty="0">
                <a:solidFill>
                  <a:srgbClr val="000000"/>
                </a:solidFill>
                <a:effectLst/>
                <a:latin typeface="NimbusSanL-Regu"/>
              </a:rPr>
              <a:t>(CP, namespace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NimbusMonL-Regu"/>
              </a:rPr>
              <a:t>ara</a:t>
            </a:r>
            <a:r>
              <a:rPr lang="en-US" b="0" i="0" dirty="0">
                <a:solidFill>
                  <a:srgbClr val="000000"/>
                </a:solidFill>
                <a:effectLst/>
                <a:latin typeface="NimbusMonL-Regu"/>
              </a:rPr>
              <a:t>::crypto::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NimbusMonL-Regu"/>
              </a:rPr>
              <a:t>cryp</a:t>
            </a:r>
            <a:r>
              <a:rPr lang="en-US" b="0" i="0" dirty="0">
                <a:solidFill>
                  <a:srgbClr val="000000"/>
                </a:solidFill>
                <a:effectLst/>
                <a:latin typeface="NimbusSanL-Regu"/>
              </a:rPr>
              <a:t>)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NimbusSanL-Regu"/>
              </a:rPr>
              <a:t>responsible for implementation of all supported cryptographic primitives.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0000FF"/>
              </a:solidFill>
              <a:effectLst/>
              <a:latin typeface="NimbusMonL-Regu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FF"/>
                </a:solidFill>
                <a:effectLst/>
                <a:latin typeface="NimbusMonL-Regu"/>
              </a:rPr>
              <a:t>FC Crypto </a:t>
            </a:r>
            <a:r>
              <a:rPr lang="en-US" b="0" i="0" dirty="0">
                <a:solidFill>
                  <a:srgbClr val="000000"/>
                </a:solidFill>
                <a:effectLst/>
                <a:latin typeface="NimbusSanL-Regu"/>
              </a:rPr>
              <a:t>may support multiple instances of the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NimbusMonL-Regu"/>
              </a:rPr>
              <a:t>CryptoProvider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NimbusSanL-Regu"/>
              </a:rPr>
              <a:t>s</a:t>
            </a:r>
            <a:r>
              <a:rPr lang="en-US" b="0" i="0" dirty="0">
                <a:solidFill>
                  <a:srgbClr val="000000"/>
                </a:solidFill>
                <a:effectLst/>
                <a:latin typeface="NimbusSanL-Regu"/>
              </a:rPr>
              <a:t>.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NimbusSanL-Regu"/>
              </a:rPr>
              <a:t>Each instance of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NimbusMonL-Regu"/>
              </a:rPr>
              <a:t>CryptoProvider</a:t>
            </a:r>
            <a:r>
              <a:rPr lang="en-US" b="0" i="0" dirty="0">
                <a:solidFill>
                  <a:srgbClr val="000000"/>
                </a:solidFill>
                <a:effectLst/>
                <a:latin typeface="NimbusMonL-Regu"/>
              </a:rPr>
              <a:t> </a:t>
            </a:r>
            <a:r>
              <a:rPr lang="en-US" b="0" i="0" dirty="0">
                <a:solidFill>
                  <a:srgbClr val="000000"/>
                </a:solidFill>
                <a:effectLst/>
                <a:latin typeface="NimbusSanL-Regu"/>
              </a:rPr>
              <a:t>represents single holistic software- or hardware-based implementation of some set of cryptographic algorithms.</a:t>
            </a:r>
            <a:r>
              <a:rPr lang="en-US" dirty="0"/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800" b="0" i="0" dirty="0">
              <a:solidFill>
                <a:srgbClr val="000000"/>
              </a:solidFill>
              <a:effectLst/>
              <a:latin typeface="NimbusSanL-Regu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000000"/>
                </a:solidFill>
                <a:effectLst/>
                <a:latin typeface="NimbusSanL-Regu"/>
              </a:rPr>
              <a:t>2. </a:t>
            </a:r>
            <a:r>
              <a:rPr lang="en-US" sz="1800" b="1" i="0" dirty="0">
                <a:solidFill>
                  <a:srgbClr val="000000"/>
                </a:solidFill>
                <a:effectLst/>
                <a:latin typeface="NimbusSanL-Bold"/>
              </a:rPr>
              <a:t>Key Storage Provider 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NimbusSanL-Regu"/>
              </a:rPr>
              <a:t>(</a:t>
            </a:r>
            <a:r>
              <a:rPr lang="en-US" sz="1800" b="0" i="0" dirty="0">
                <a:solidFill>
                  <a:srgbClr val="0000FF"/>
                </a:solidFill>
                <a:effectLst/>
                <a:latin typeface="NimbusMonL-Regu"/>
              </a:rPr>
              <a:t>KSP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NimbusSanL-Regu"/>
              </a:rPr>
              <a:t>, namespace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NimbusMonL-Regu"/>
              </a:rPr>
              <a:t>ara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NimbusMonL-Regu"/>
              </a:rPr>
              <a:t>::crypto::keys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NimbusSanL-Regu"/>
              </a:rPr>
              <a:t>)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NimbusSanL-Regu"/>
              </a:rPr>
              <a:t>responsible for secure (confidential and/or authentic) storage of different type key material (public/private/secret keys, seeds) and other security critical cryptographic objects (digital signatures, hash, </a:t>
            </a:r>
            <a:r>
              <a:rPr lang="en-US" b="0" i="0" dirty="0">
                <a:solidFill>
                  <a:srgbClr val="0000FF"/>
                </a:solidFill>
                <a:effectLst/>
                <a:latin typeface="NimbusMonL-Regu"/>
              </a:rPr>
              <a:t>MAC</a:t>
            </a:r>
            <a:r>
              <a:rPr lang="en-US" b="0" i="0" dirty="0">
                <a:solidFill>
                  <a:srgbClr val="000000"/>
                </a:solidFill>
                <a:effectLst/>
                <a:latin typeface="NimbusSanL-Regu"/>
              </a:rPr>
              <a:t>/</a:t>
            </a:r>
            <a:r>
              <a:rPr lang="en-US" b="0" i="0" dirty="0">
                <a:solidFill>
                  <a:srgbClr val="0000FF"/>
                </a:solidFill>
                <a:effectLst/>
                <a:latin typeface="NimbusMonL-Regu"/>
              </a:rPr>
              <a:t>HMAC </a:t>
            </a:r>
            <a:r>
              <a:rPr lang="en-US" b="0" i="0" dirty="0">
                <a:solidFill>
                  <a:srgbClr val="000000"/>
                </a:solidFill>
                <a:effectLst/>
                <a:latin typeface="NimbusSanL-Regu"/>
              </a:rPr>
              <a:t>tags).</a:t>
            </a:r>
            <a:endParaRPr lang="en-US" dirty="0">
              <a:solidFill>
                <a:srgbClr val="000000"/>
              </a:solidFill>
              <a:latin typeface="NimbusSanL-Regu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sz="1800" b="0" i="0" dirty="0">
              <a:solidFill>
                <a:srgbClr val="000000"/>
              </a:solidFill>
              <a:effectLst/>
              <a:latin typeface="NimbusSanL-Regu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0000FF"/>
                </a:solidFill>
                <a:effectLst/>
                <a:latin typeface="NimbusMonL-Regu"/>
              </a:rPr>
              <a:t>CryptoAPI 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NimbusSanL-Regu"/>
              </a:rPr>
              <a:t>consumers work with logically single </a:t>
            </a:r>
            <a:r>
              <a:rPr lang="en-US" sz="1800" b="0" i="0" dirty="0">
                <a:solidFill>
                  <a:srgbClr val="0000FF"/>
                </a:solidFill>
                <a:effectLst/>
                <a:latin typeface="NimbusMonL-Regu"/>
              </a:rPr>
              <a:t>KSP 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NimbusSanL-Regu"/>
              </a:rPr>
              <a:t>that is used for access to all crypto objects</a:t>
            </a:r>
            <a:r>
              <a:rPr lang="en-US" dirty="0"/>
              <a:t>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 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45688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56EA44B-2A28-28C0-7417-0D01A0643B11}"/>
              </a:ext>
            </a:extLst>
          </p:cNvPr>
          <p:cNvSpPr txBox="1"/>
          <p:nvPr/>
        </p:nvSpPr>
        <p:spPr>
          <a:xfrm>
            <a:off x="550605" y="277054"/>
            <a:ext cx="11061292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dirty="0">
                <a:effectLst/>
                <a:latin typeface="NimbusSanL-Bold"/>
              </a:rPr>
              <a:t>7.4.1 Crypto Provider</a:t>
            </a:r>
            <a:br>
              <a:rPr lang="en-US" sz="1800" b="1" i="0" dirty="0">
                <a:effectLst/>
                <a:latin typeface="NimbusSanL-Bold"/>
              </a:rPr>
            </a:br>
            <a:endParaRPr lang="en-US" sz="1800" b="1" i="0" dirty="0">
              <a:effectLst/>
              <a:latin typeface="NimbusSanL-Bold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NimbusSanL-Regu"/>
              </a:rPr>
              <a:t>FC Crypto allow to use software libraries like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NimbusSanL-Regu"/>
              </a:rPr>
              <a:t>Crypto++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NimbusSanL-Regu"/>
              </a:rPr>
              <a:t>Openssl</a:t>
            </a:r>
            <a:endParaRPr lang="en-US" dirty="0">
              <a:latin typeface="NimbusSanL-Regu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NimbusSanL-Regu"/>
              </a:rPr>
              <a:t>Mbedtls</a:t>
            </a:r>
            <a:endParaRPr lang="en-US" dirty="0">
              <a:latin typeface="NimbusSanL-Regu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NimbusSanL-Regu"/>
              </a:rPr>
              <a:t>…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latin typeface="NimbusSanL-Regu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NimbusSanL-Regu"/>
              </a:rPr>
              <a:t>Crypto </a:t>
            </a:r>
            <a:r>
              <a:rPr lang="en-US" sz="1800" b="0" i="0" dirty="0">
                <a:effectLst/>
                <a:latin typeface="NimbusMonL-Regu"/>
              </a:rPr>
              <a:t>Provider</a:t>
            </a:r>
            <a:r>
              <a:rPr lang="en-US" dirty="0">
                <a:latin typeface="NimbusSanL-Regu"/>
              </a:rPr>
              <a:t> standardize the APIs that should be use to preform </a:t>
            </a:r>
            <a:r>
              <a:rPr lang="en-US" sz="1800" b="0" i="0" dirty="0">
                <a:effectLst/>
                <a:latin typeface="NimbusSanL-Regu"/>
              </a:rPr>
              <a:t>cryptographic operations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0" i="0" dirty="0">
              <a:effectLst/>
              <a:latin typeface="NimbusSanL-Regu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dirty="0">
                <a:effectLst/>
                <a:latin typeface="NimbusMonL-Regu"/>
              </a:rPr>
              <a:t>Crypto Provider </a:t>
            </a:r>
            <a:r>
              <a:rPr lang="en-US" sz="1800" b="0" i="0" dirty="0">
                <a:effectLst/>
                <a:latin typeface="NimbusSanL-Regu"/>
              </a:rPr>
              <a:t>is a structural element that organizes cryptographic primitives (algorithms).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NimbusSanL-Regu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dirty="0">
                <a:effectLst/>
                <a:latin typeface="NimbusSanL-Regu"/>
              </a:rPr>
              <a:t>Every </a:t>
            </a:r>
            <a:r>
              <a:rPr lang="en-US" sz="1800" b="0" i="0" dirty="0">
                <a:effectLst/>
                <a:latin typeface="NimbusMonL-Regu"/>
              </a:rPr>
              <a:t>Crypto Provider instance </a:t>
            </a:r>
            <a:r>
              <a:rPr lang="en-US" sz="1800" b="0" i="0" dirty="0">
                <a:effectLst/>
                <a:latin typeface="NimbusSanL-Regu"/>
              </a:rPr>
              <a:t>represents exactly a cryptographic library.</a:t>
            </a:r>
            <a:r>
              <a:rPr lang="en-US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b="0" i="0" dirty="0">
              <a:effectLst/>
              <a:latin typeface="NimbusSanL-Regu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dirty="0">
                <a:effectLst/>
                <a:latin typeface="NimbusSanL-Regu"/>
              </a:rPr>
              <a:t>at least one </a:t>
            </a:r>
            <a:r>
              <a:rPr lang="en-US" sz="1800" b="0" i="0" dirty="0">
                <a:effectLst/>
                <a:latin typeface="NimbusMonL-Regu"/>
              </a:rPr>
              <a:t>Crypto Provider </a:t>
            </a:r>
            <a:r>
              <a:rPr lang="en-US" sz="1800" b="0" i="0" dirty="0">
                <a:effectLst/>
                <a:latin typeface="NimbusSanL-Regu"/>
              </a:rPr>
              <a:t>for</a:t>
            </a:r>
            <a:r>
              <a:rPr lang="en-US" dirty="0"/>
              <a:t> </a:t>
            </a:r>
            <a:r>
              <a:rPr lang="en-US" sz="1800" b="0" i="0" dirty="0">
                <a:effectLst/>
                <a:latin typeface="NimbusSanL-Regu"/>
              </a:rPr>
              <a:t>software element that is available in a project specific environment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54551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9B0DBA0-C807-6657-04D7-B7309E47F4BE}"/>
              </a:ext>
            </a:extLst>
          </p:cNvPr>
          <p:cNvSpPr txBox="1"/>
          <p:nvPr/>
        </p:nvSpPr>
        <p:spPr>
          <a:xfrm>
            <a:off x="747251" y="474094"/>
            <a:ext cx="10884309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i="0" dirty="0">
                <a:effectLst/>
                <a:latin typeface="NimbusMonL-Regu"/>
              </a:rPr>
              <a:t>Crypto Provider class   ==  </a:t>
            </a:r>
            <a:r>
              <a:rPr lang="en-US" sz="2400" b="0" i="0" dirty="0" err="1">
                <a:effectLst/>
                <a:latin typeface="NimbusMonL-Regu"/>
              </a:rPr>
              <a:t>CrpytoProviderFactory</a:t>
            </a:r>
            <a:endParaRPr lang="en-US" sz="2400" b="0" i="0" dirty="0">
              <a:effectLst/>
              <a:latin typeface="NimbusMonL-Regu"/>
            </a:endParaRPr>
          </a:p>
          <a:p>
            <a:endParaRPr lang="en-US" sz="2400" b="0" i="0" dirty="0">
              <a:effectLst/>
              <a:latin typeface="NimbusMonL-Regu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  <a:latin typeface="NimbusMonL-Regu"/>
              </a:rPr>
              <a:t> </a:t>
            </a:r>
            <a:r>
              <a:rPr lang="en-US" sz="2400" dirty="0">
                <a:latin typeface="NimbusMonL-Regu"/>
              </a:rPr>
              <a:t>doesn't have constructor inside its public scope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>
              <a:latin typeface="NimbusMonL-Regu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NimbusMonL-Regu"/>
              </a:rPr>
              <a:t>Any instance of it can be used to preform cryptographic operations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>
              <a:latin typeface="NimbusMonL-Regu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>
              <a:latin typeface="NimbusMonL-Regu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>
              <a:latin typeface="NimbusMonL-Regu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>
              <a:latin typeface="NimbusMonL-Regu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>
              <a:latin typeface="NimbusMonL-Regu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>
              <a:latin typeface="NimbusMonL-Regu"/>
            </a:endParaRPr>
          </a:p>
          <a:p>
            <a:pPr lvl="1"/>
            <a:endParaRPr lang="en-US" sz="2400" dirty="0">
              <a:latin typeface="NimbusMonL-Regu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>
              <a:latin typeface="NimbusMonL-Regu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 err="1"/>
              <a:t>CyptoPP_CryptoProvider</a:t>
            </a:r>
            <a:r>
              <a:rPr lang="en-US" sz="2400" dirty="0">
                <a:latin typeface="NimbusMonL-Regu"/>
              </a:rPr>
              <a:t> or </a:t>
            </a:r>
            <a:r>
              <a:rPr lang="en-US" sz="2400" dirty="0" err="1"/>
              <a:t>OpenSLL_CryptoProvider</a:t>
            </a:r>
            <a:r>
              <a:rPr lang="en-US" sz="2400" dirty="0"/>
              <a:t> or </a:t>
            </a:r>
            <a:r>
              <a:rPr lang="en-US" sz="2400" dirty="0" err="1"/>
              <a:t>Mbedtls_CryptoProvider</a:t>
            </a:r>
            <a:r>
              <a:rPr lang="en-US" sz="2400" dirty="0"/>
              <a:t> also </a:t>
            </a:r>
            <a:r>
              <a:rPr lang="en-US" sz="2400" dirty="0" err="1"/>
              <a:t>doesnot</a:t>
            </a:r>
            <a:r>
              <a:rPr lang="en-US" sz="2400" dirty="0"/>
              <a:t> have constructor inside their public scope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8ECB8C-15B3-3D9F-4314-DCAEBB003D44}"/>
              </a:ext>
            </a:extLst>
          </p:cNvPr>
          <p:cNvSpPr txBox="1"/>
          <p:nvPr/>
        </p:nvSpPr>
        <p:spPr>
          <a:xfrm>
            <a:off x="5142270" y="3057833"/>
            <a:ext cx="2094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CryptoProvider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3D3204-5849-0AA1-986F-20047C7DDF4C}"/>
              </a:ext>
            </a:extLst>
          </p:cNvPr>
          <p:cNvSpPr txBox="1"/>
          <p:nvPr/>
        </p:nvSpPr>
        <p:spPr>
          <a:xfrm>
            <a:off x="1533832" y="4193458"/>
            <a:ext cx="2689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CyptoPP_CryptoProvider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4A3934-E6EE-D367-B6F7-06E893109745}"/>
              </a:ext>
            </a:extLst>
          </p:cNvPr>
          <p:cNvSpPr txBox="1"/>
          <p:nvPr/>
        </p:nvSpPr>
        <p:spPr>
          <a:xfrm>
            <a:off x="4837471" y="4222956"/>
            <a:ext cx="2743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OpenSLL_CryptoProvider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F9B163-B6A1-3A19-B61C-6DE844F4822E}"/>
              </a:ext>
            </a:extLst>
          </p:cNvPr>
          <p:cNvSpPr txBox="1"/>
          <p:nvPr/>
        </p:nvSpPr>
        <p:spPr>
          <a:xfrm>
            <a:off x="8249265" y="4188542"/>
            <a:ext cx="3116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Mbedtls_CryptoProvider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D245D893-3F76-F7D6-6825-570E1EE46E6D}"/>
                  </a:ext>
                </a:extLst>
              </p14:cNvPr>
              <p14:cNvContentPartPr/>
              <p14:nvPr/>
            </p14:nvContentPartPr>
            <p14:xfrm>
              <a:off x="3421370" y="3407988"/>
              <a:ext cx="2184840" cy="7707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D245D893-3F76-F7D6-6825-570E1EE46E6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403370" y="3390348"/>
                <a:ext cx="2220480" cy="80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D14AE436-ACAB-D0BD-C20D-7391EE01FF22}"/>
                  </a:ext>
                </a:extLst>
              </p14:cNvPr>
              <p14:cNvContentPartPr/>
              <p14:nvPr/>
            </p14:nvContentPartPr>
            <p14:xfrm>
              <a:off x="5896730" y="3379188"/>
              <a:ext cx="286920" cy="87840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D14AE436-ACAB-D0BD-C20D-7391EE01FF2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879090" y="3361188"/>
                <a:ext cx="322560" cy="91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02E484C6-949D-0B51-716C-AE62152FE80F}"/>
                  </a:ext>
                </a:extLst>
              </p14:cNvPr>
              <p14:cNvContentPartPr/>
              <p14:nvPr/>
            </p14:nvContentPartPr>
            <p14:xfrm>
              <a:off x="6346010" y="3401868"/>
              <a:ext cx="2257200" cy="81648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02E484C6-949D-0B51-716C-AE62152FE80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328370" y="3384228"/>
                <a:ext cx="2292840" cy="852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305449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39063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9A6707A-DB2E-0C53-91D0-99EB6C803661}"/>
              </a:ext>
            </a:extLst>
          </p:cNvPr>
          <p:cNvSpPr txBox="1"/>
          <p:nvPr/>
        </p:nvSpPr>
        <p:spPr>
          <a:xfrm>
            <a:off x="1396180" y="403121"/>
            <a:ext cx="9792929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Symmetric Encryption and decryption</a:t>
            </a:r>
          </a:p>
          <a:p>
            <a:pPr algn="ctr"/>
            <a:endParaRPr lang="en-US" sz="2000" dirty="0"/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------------------------------------------</a:t>
            </a:r>
          </a:p>
          <a:p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CreateSymmetricBlockCipherCtx</a:t>
            </a:r>
            <a:endParaRPr lang="en-US" sz="2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CreateSymmetricKeyWrapperCtx</a:t>
            </a:r>
            <a:endParaRPr lang="en-US" sz="2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LoadSymmetricKey</a:t>
            </a:r>
            <a:endParaRPr lang="en-US" sz="2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GenerateSymmetricKey</a:t>
            </a:r>
            <a:endParaRPr lang="en-US" sz="2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------------------------------------------</a:t>
            </a:r>
          </a:p>
          <a:p>
            <a:pPr algn="ctr"/>
            <a:endParaRPr lang="en-US" sz="2000" dirty="0"/>
          </a:p>
          <a:p>
            <a:pPr algn="ctr"/>
            <a:endParaRPr lang="en-US" sz="2000" dirty="0"/>
          </a:p>
          <a:p>
            <a:pPr algn="ctr"/>
            <a:endParaRPr lang="en-US" sz="2000" dirty="0"/>
          </a:p>
          <a:p>
            <a:pPr algn="ctr"/>
            <a:r>
              <a:rPr lang="en-US" sz="2000" dirty="0"/>
              <a:t>Asymmetric Encryption and decryption</a:t>
            </a:r>
          </a:p>
          <a:p>
            <a:endParaRPr lang="en-US" sz="2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---------------------------------------</a:t>
            </a:r>
          </a:p>
          <a:p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CreateEncryptorPublicCtx</a:t>
            </a:r>
            <a:endParaRPr lang="en-US" sz="2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CreateDecryptorPrivateCtx</a:t>
            </a:r>
            <a:endParaRPr lang="en-US" sz="2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LoadPublicKey</a:t>
            </a:r>
            <a:endParaRPr lang="en-US" sz="2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LoadPrivateKey</a:t>
            </a:r>
            <a:endParaRPr lang="en-US" sz="2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----------------------------------------</a:t>
            </a:r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1470856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039B732-7EB8-D13B-EEA5-6972A4C339D8}"/>
              </a:ext>
            </a:extLst>
          </p:cNvPr>
          <p:cNvSpPr txBox="1"/>
          <p:nvPr/>
        </p:nvSpPr>
        <p:spPr>
          <a:xfrm>
            <a:off x="412955" y="220898"/>
            <a:ext cx="11444748" cy="649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Install </a:t>
            </a:r>
            <a:r>
              <a:rPr lang="en-US" sz="4800" b="0" i="0" dirty="0">
                <a:solidFill>
                  <a:srgbClr val="131313"/>
                </a:solidFill>
                <a:effectLst/>
                <a:latin typeface="Roboto" panose="02000000000000000000" pitchFamily="2" charset="0"/>
              </a:rPr>
              <a:t>crypto++</a:t>
            </a:r>
            <a:endParaRPr lang="en-US" sz="4800" dirty="0">
              <a:solidFill>
                <a:srgbClr val="131313"/>
              </a:solidFill>
              <a:latin typeface="Roboto" panose="02000000000000000000" pitchFamily="2" charset="0"/>
            </a:endParaRPr>
          </a:p>
          <a:p>
            <a:r>
              <a:rPr lang="en-US" sz="2000" b="0" i="0" dirty="0" err="1">
                <a:solidFill>
                  <a:srgbClr val="131313"/>
                </a:solidFill>
                <a:effectLst/>
                <a:latin typeface="Roboto" panose="02000000000000000000" pitchFamily="2" charset="0"/>
              </a:rPr>
              <a:t>sudo</a:t>
            </a:r>
            <a:r>
              <a:rPr lang="en-US" sz="2000" b="0" i="0" dirty="0">
                <a:solidFill>
                  <a:srgbClr val="131313"/>
                </a:solidFill>
                <a:effectLst/>
                <a:latin typeface="Roboto" panose="02000000000000000000" pitchFamily="2" charset="0"/>
              </a:rPr>
              <a:t> apt-get update </a:t>
            </a:r>
            <a:br>
              <a:rPr lang="en-US" sz="2000" dirty="0"/>
            </a:br>
            <a:endParaRPr lang="en-US" sz="2000" b="0" i="0" dirty="0">
              <a:solidFill>
                <a:srgbClr val="131313"/>
              </a:solidFill>
              <a:effectLst/>
              <a:latin typeface="Roboto" panose="02000000000000000000" pitchFamily="2" charset="0"/>
            </a:endParaRPr>
          </a:p>
          <a:p>
            <a:r>
              <a:rPr lang="en-US" sz="2000" b="0" i="0" dirty="0" err="1">
                <a:solidFill>
                  <a:srgbClr val="131313"/>
                </a:solidFill>
                <a:effectLst/>
                <a:latin typeface="Roboto" panose="02000000000000000000" pitchFamily="2" charset="0"/>
              </a:rPr>
              <a:t>sudo</a:t>
            </a:r>
            <a:r>
              <a:rPr lang="en-US" sz="2000" b="0" i="0" dirty="0">
                <a:solidFill>
                  <a:srgbClr val="131313"/>
                </a:solidFill>
                <a:effectLst/>
                <a:latin typeface="Roboto" panose="02000000000000000000" pitchFamily="2" charset="0"/>
              </a:rPr>
              <a:t> apt-get install </a:t>
            </a:r>
            <a:r>
              <a:rPr lang="en-US" sz="2000" b="0" i="0" dirty="0" err="1">
                <a:solidFill>
                  <a:srgbClr val="131313"/>
                </a:solidFill>
                <a:effectLst/>
                <a:latin typeface="Roboto" panose="02000000000000000000" pitchFamily="2" charset="0"/>
              </a:rPr>
              <a:t>libcrypto</a:t>
            </a:r>
            <a:r>
              <a:rPr lang="en-US" sz="2000" b="0" i="0" dirty="0">
                <a:solidFill>
                  <a:srgbClr val="131313"/>
                </a:solidFill>
                <a:effectLst/>
                <a:latin typeface="Roboto" panose="02000000000000000000" pitchFamily="2" charset="0"/>
              </a:rPr>
              <a:t>++-dev </a:t>
            </a:r>
            <a:r>
              <a:rPr lang="en-US" sz="2000" b="0" i="0" dirty="0" err="1">
                <a:solidFill>
                  <a:srgbClr val="131313"/>
                </a:solidFill>
                <a:effectLst/>
                <a:latin typeface="Roboto" panose="02000000000000000000" pitchFamily="2" charset="0"/>
              </a:rPr>
              <a:t>libcrypto</a:t>
            </a:r>
            <a:r>
              <a:rPr lang="en-US" sz="2000" b="0" i="0" dirty="0">
                <a:solidFill>
                  <a:srgbClr val="131313"/>
                </a:solidFill>
                <a:effectLst/>
                <a:latin typeface="Roboto" panose="02000000000000000000" pitchFamily="2" charset="0"/>
              </a:rPr>
              <a:t>++-doc </a:t>
            </a:r>
            <a:r>
              <a:rPr lang="en-US" sz="2000" b="0" i="0" dirty="0" err="1">
                <a:solidFill>
                  <a:srgbClr val="131313"/>
                </a:solidFill>
                <a:effectLst/>
                <a:latin typeface="Roboto" panose="02000000000000000000" pitchFamily="2" charset="0"/>
              </a:rPr>
              <a:t>libcrypto</a:t>
            </a:r>
            <a:r>
              <a:rPr lang="en-US" sz="2000" b="0" i="0" dirty="0">
                <a:solidFill>
                  <a:srgbClr val="131313"/>
                </a:solidFill>
                <a:effectLst/>
                <a:latin typeface="Roboto" panose="02000000000000000000" pitchFamily="2" charset="0"/>
              </a:rPr>
              <a:t>++-utils </a:t>
            </a:r>
            <a:br>
              <a:rPr lang="en-US" sz="2000" dirty="0"/>
            </a:br>
            <a:endParaRPr lang="en-US" sz="2000" dirty="0"/>
          </a:p>
          <a:p>
            <a:endParaRPr lang="en-US" sz="2000" dirty="0"/>
          </a:p>
          <a:p>
            <a:r>
              <a:rPr lang="en-US" sz="4800" dirty="0"/>
              <a:t>Include in CmakeLists.txt  (hard way)</a:t>
            </a:r>
            <a:endParaRPr lang="en-US" sz="2000" dirty="0"/>
          </a:p>
          <a:p>
            <a:r>
              <a:rPr lang="en-US" sz="20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cmake_minimum_required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(VERSION 3.5)</a:t>
            </a:r>
          </a:p>
          <a:p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project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(Demo)</a:t>
            </a:r>
          </a:p>
          <a:p>
            <a:b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Specify the include and library directories for Crypto++</a:t>
            </a:r>
            <a:endParaRPr lang="en-US" sz="2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include_directories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usr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/include/crypto++)</a:t>
            </a:r>
          </a:p>
          <a:p>
            <a:r>
              <a:rPr lang="en-US" sz="20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link_directories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usr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/lib/x86_64-linux-gnu)</a:t>
            </a:r>
          </a:p>
          <a:p>
            <a:b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Add your executable and link with Crypto++ library</a:t>
            </a:r>
            <a:endParaRPr lang="en-US" sz="2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add_executable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myExecutable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main.cpp)</a:t>
            </a:r>
          </a:p>
          <a:p>
            <a:r>
              <a:rPr lang="en-US" sz="20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target_link_libraries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myExecutable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crypto++)</a:t>
            </a:r>
          </a:p>
          <a:p>
            <a:endParaRPr lang="en-US" sz="2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9899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FB54CF-86B8-2E06-7ABE-6772AE662A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403" t="49606" r="22823" b="25161"/>
          <a:stretch/>
        </p:blipFill>
        <p:spPr>
          <a:xfrm>
            <a:off x="196643" y="167147"/>
            <a:ext cx="6170637" cy="16916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513A105-665F-B7EE-EF20-E3B1AB95DE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049" t="49892" r="23790" b="25449"/>
          <a:stretch/>
        </p:blipFill>
        <p:spPr>
          <a:xfrm>
            <a:off x="560439" y="2713703"/>
            <a:ext cx="6115666" cy="169114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942B07E-8C44-C606-C628-7B6C33349EF2}"/>
              </a:ext>
            </a:extLst>
          </p:cNvPr>
          <p:cNvSpPr txBox="1"/>
          <p:nvPr/>
        </p:nvSpPr>
        <p:spPr>
          <a:xfrm>
            <a:off x="619432" y="5123058"/>
            <a:ext cx="107269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SymmetricBlockCipherCtx</a:t>
            </a:r>
            <a:r>
              <a:rPr lang="en-US" dirty="0"/>
              <a:t>::</a:t>
            </a:r>
            <a:r>
              <a:rPr lang="en-US" dirty="0" err="1"/>
              <a:t>Uptr</a:t>
            </a:r>
            <a:r>
              <a:rPr lang="en-US" dirty="0"/>
              <a:t>&gt;      </a:t>
            </a:r>
            <a:r>
              <a:rPr lang="en-US" dirty="0" err="1"/>
              <a:t>CreateSymmetricBlockCipherCtx</a:t>
            </a:r>
            <a:r>
              <a:rPr lang="en-US" dirty="0"/>
              <a:t>    (</a:t>
            </a:r>
            <a:r>
              <a:rPr lang="en-US" dirty="0" err="1"/>
              <a:t>CryptoPrimitiveId</a:t>
            </a:r>
            <a:r>
              <a:rPr lang="en-US" dirty="0"/>
              <a:t>::</a:t>
            </a:r>
            <a:r>
              <a:rPr lang="en-US" dirty="0" err="1"/>
              <a:t>AlgId</a:t>
            </a:r>
            <a:r>
              <a:rPr lang="en-US" dirty="0"/>
              <a:t> </a:t>
            </a:r>
            <a:r>
              <a:rPr lang="en-US" dirty="0" err="1"/>
              <a:t>algId</a:t>
            </a:r>
            <a:r>
              <a:rPr lang="en-US" dirty="0"/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2669808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DA70CE1-94EE-CCE2-BA12-EEB7AE417A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017" t="20788" r="25160" b="15268"/>
          <a:stretch/>
        </p:blipFill>
        <p:spPr>
          <a:xfrm>
            <a:off x="737419" y="383457"/>
            <a:ext cx="9989575" cy="6213881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9033EFA6-D4DE-1CDB-AC54-AD92A284A3E4}"/>
              </a:ext>
            </a:extLst>
          </p:cNvPr>
          <p:cNvGrpSpPr/>
          <p:nvPr/>
        </p:nvGrpSpPr>
        <p:grpSpPr>
          <a:xfrm>
            <a:off x="5623850" y="1130268"/>
            <a:ext cx="1180440" cy="11160"/>
            <a:chOff x="5623850" y="1130268"/>
            <a:chExt cx="1180440" cy="11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5E245B7E-B059-CD39-9718-833029BB3294}"/>
                    </a:ext>
                  </a:extLst>
                </p14:cNvPr>
                <p14:cNvContentPartPr/>
                <p14:nvPr/>
              </p14:nvContentPartPr>
              <p14:xfrm>
                <a:off x="5623850" y="1130268"/>
                <a:ext cx="1175040" cy="111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5E245B7E-B059-CD39-9718-833029BB3294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606210" y="1112628"/>
                  <a:ext cx="121068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8F0F9989-7AD6-F199-B133-7A69BAC2F9FE}"/>
                    </a:ext>
                  </a:extLst>
                </p14:cNvPr>
                <p14:cNvContentPartPr/>
                <p14:nvPr/>
              </p14:nvContentPartPr>
              <p14:xfrm>
                <a:off x="6803930" y="1140708"/>
                <a:ext cx="360" cy="3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8F0F9989-7AD6-F199-B133-7A69BAC2F9FE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785930" y="1122708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295744B2-848A-D159-5919-2462A41BCBEB}"/>
                    </a:ext>
                  </a:extLst>
                </p14:cNvPr>
                <p14:cNvContentPartPr/>
                <p14:nvPr/>
              </p14:nvContentPartPr>
              <p14:xfrm>
                <a:off x="6803930" y="1140708"/>
                <a:ext cx="360" cy="3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295744B2-848A-D159-5919-2462A41BCBEB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785930" y="1122708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A3EC3728-3EA6-C874-0EC7-2003F2369F7F}"/>
                    </a:ext>
                  </a:extLst>
                </p14:cNvPr>
                <p14:cNvContentPartPr/>
                <p14:nvPr/>
              </p14:nvContentPartPr>
              <p14:xfrm>
                <a:off x="6803930" y="1140708"/>
                <a:ext cx="360" cy="3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A3EC3728-3EA6-C874-0EC7-2003F2369F7F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785930" y="1122708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B1F14AB6-E2DE-AC8E-2541-2569C79021C6}"/>
                  </a:ext>
                </a:extLst>
              </p14:cNvPr>
              <p14:cNvContentPartPr/>
              <p14:nvPr/>
            </p14:nvContentPartPr>
            <p14:xfrm>
              <a:off x="4080530" y="2506188"/>
              <a:ext cx="4410720" cy="5148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B1F14AB6-E2DE-AC8E-2541-2569C79021C6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062530" y="2488548"/>
                <a:ext cx="4446360" cy="8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CD3A51BD-EC71-A822-2BCB-95F5E12B8656}"/>
                  </a:ext>
                </a:extLst>
              </p14:cNvPr>
              <p14:cNvContentPartPr/>
              <p14:nvPr/>
            </p14:nvContentPartPr>
            <p14:xfrm>
              <a:off x="3662930" y="1109028"/>
              <a:ext cx="1587600" cy="12132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CD3A51BD-EC71-A822-2BCB-95F5E12B8656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644930" y="1091028"/>
                <a:ext cx="1623240" cy="15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ED5A5B2B-0859-7B45-DB19-2E6662EE855C}"/>
                  </a:ext>
                </a:extLst>
              </p14:cNvPr>
              <p14:cNvContentPartPr/>
              <p14:nvPr/>
            </p14:nvContentPartPr>
            <p14:xfrm>
              <a:off x="1258490" y="3537588"/>
              <a:ext cx="1572480" cy="3168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ED5A5B2B-0859-7B45-DB19-2E6662EE855C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240850" y="3519948"/>
                <a:ext cx="1608120" cy="6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0023E383-09DF-347A-939E-C8B007426A3A}"/>
                  </a:ext>
                </a:extLst>
              </p14:cNvPr>
              <p14:cNvContentPartPr/>
              <p14:nvPr/>
            </p14:nvContentPartPr>
            <p14:xfrm>
              <a:off x="4631330" y="3735588"/>
              <a:ext cx="1720440" cy="4068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0023E383-09DF-347A-939E-C8B007426A3A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613690" y="3717588"/>
                <a:ext cx="1756080" cy="76320"/>
              </a:xfrm>
              <a:prstGeom prst="rect">
                <a:avLst/>
              </a:prstGeom>
            </p:spPr>
          </p:pic>
        </mc:Fallback>
      </mc:AlternateContent>
      <p:grpSp>
        <p:nvGrpSpPr>
          <p:cNvPr id="17" name="Group 16">
            <a:extLst>
              <a:ext uri="{FF2B5EF4-FFF2-40B4-BE49-F238E27FC236}">
                <a16:creationId xmlns:a16="http://schemas.microsoft.com/office/drawing/2014/main" id="{E9476D20-B514-8840-B125-9D4033E20F86}"/>
              </a:ext>
            </a:extLst>
          </p:cNvPr>
          <p:cNvGrpSpPr/>
          <p:nvPr/>
        </p:nvGrpSpPr>
        <p:grpSpPr>
          <a:xfrm>
            <a:off x="-421270" y="1140348"/>
            <a:ext cx="6073560" cy="2497320"/>
            <a:chOff x="-421270" y="1140348"/>
            <a:chExt cx="6073560" cy="2497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D5A72097-3DC8-8FA8-00B1-75AC0B9DBD7F}"/>
                    </a:ext>
                  </a:extLst>
                </p14:cNvPr>
                <p14:cNvContentPartPr/>
                <p14:nvPr/>
              </p14:nvContentPartPr>
              <p14:xfrm>
                <a:off x="-421270" y="1140348"/>
                <a:ext cx="4679280" cy="208548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D5A72097-3DC8-8FA8-00B1-75AC0B9DBD7F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-439270" y="1122348"/>
                  <a:ext cx="4714920" cy="212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2B19E875-1F43-EC32-7FB1-20CB9A562EE7}"/>
                    </a:ext>
                  </a:extLst>
                </p14:cNvPr>
                <p14:cNvContentPartPr/>
                <p14:nvPr/>
              </p14:nvContentPartPr>
              <p14:xfrm>
                <a:off x="-333790" y="3244188"/>
                <a:ext cx="1946520" cy="3934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2B19E875-1F43-EC32-7FB1-20CB9A562EE7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-351790" y="3226548"/>
                  <a:ext cx="1982160" cy="42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A3168264-DCE3-ACFF-F363-C34C889D5E15}"/>
                    </a:ext>
                  </a:extLst>
                </p14:cNvPr>
                <p14:cNvContentPartPr/>
                <p14:nvPr/>
              </p14:nvContentPartPr>
              <p14:xfrm>
                <a:off x="-78910" y="3194868"/>
                <a:ext cx="5731200" cy="43164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A3168264-DCE3-ACFF-F363-C34C889D5E15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-96550" y="3177228"/>
                  <a:ext cx="5766840" cy="4672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7505468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7AC0D96-BC04-C39D-9894-4CDD570742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58" t="16631" r="25403" b="25735"/>
          <a:stretch/>
        </p:blipFill>
        <p:spPr>
          <a:xfrm>
            <a:off x="678426" y="747251"/>
            <a:ext cx="11171230" cy="5378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1695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6B9BC27-CE8A-C1A0-A91D-B66E491D46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291" t="57491" r="33226" b="11684"/>
          <a:stretch/>
        </p:blipFill>
        <p:spPr>
          <a:xfrm>
            <a:off x="7893096" y="101871"/>
            <a:ext cx="7871846" cy="270359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7E28050-FADF-68C9-0A32-1606F63B92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372" t="42437" r="33467" b="30753"/>
          <a:stretch/>
        </p:blipFill>
        <p:spPr>
          <a:xfrm>
            <a:off x="4475983" y="-2845672"/>
            <a:ext cx="8201630" cy="2465764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66F7F3B3-93A5-4DA2-E417-2112616AC2C7}"/>
              </a:ext>
            </a:extLst>
          </p:cNvPr>
          <p:cNvGrpSpPr/>
          <p:nvPr/>
        </p:nvGrpSpPr>
        <p:grpSpPr>
          <a:xfrm>
            <a:off x="692090" y="147527"/>
            <a:ext cx="6695768" cy="2537851"/>
            <a:chOff x="835742" y="4885503"/>
            <a:chExt cx="5819864" cy="1972497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C534EABE-B133-2B79-6270-7A1F25964B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6291" t="52903" r="41732" b="25161"/>
            <a:stretch/>
          </p:blipFill>
          <p:spPr>
            <a:xfrm>
              <a:off x="835742" y="5147326"/>
              <a:ext cx="5819864" cy="1710674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FA85B37D-933A-6677-7717-D4A556B77D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6693" t="24946" r="62500" b="70753"/>
            <a:stretch/>
          </p:blipFill>
          <p:spPr>
            <a:xfrm>
              <a:off x="850719" y="4885503"/>
              <a:ext cx="2884664" cy="335426"/>
            </a:xfrm>
            <a:prstGeom prst="rect">
              <a:avLst/>
            </a:prstGeom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84F59B7C-8A92-8064-5F60-95935018B214}"/>
                  </a:ext>
                </a:extLst>
              </p14:cNvPr>
              <p14:cNvContentPartPr/>
              <p14:nvPr/>
            </p14:nvContentPartPr>
            <p14:xfrm>
              <a:off x="8426403" y="-488245"/>
              <a:ext cx="669240" cy="2300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84F59B7C-8A92-8064-5F60-95935018B21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408393" y="-506273"/>
                <a:ext cx="704899" cy="265736"/>
              </a:xfrm>
              <a:prstGeom prst="rect">
                <a:avLst/>
              </a:prstGeom>
            </p:spPr>
          </p:pic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C9BB9E4F-00AC-D258-63C1-E61ED9AE3B33}"/>
              </a:ext>
            </a:extLst>
          </p:cNvPr>
          <p:cNvGrpSpPr/>
          <p:nvPr/>
        </p:nvGrpSpPr>
        <p:grpSpPr>
          <a:xfrm>
            <a:off x="4792563" y="-271885"/>
            <a:ext cx="6506640" cy="688320"/>
            <a:chOff x="2605970" y="2743068"/>
            <a:chExt cx="6506640" cy="688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0E7AFE22-A998-D56D-4DFF-20215665DB6F}"/>
                    </a:ext>
                  </a:extLst>
                </p14:cNvPr>
                <p14:cNvContentPartPr/>
                <p14:nvPr/>
              </p14:nvContentPartPr>
              <p14:xfrm>
                <a:off x="2605970" y="2743068"/>
                <a:ext cx="3894120" cy="6883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0E7AFE22-A998-D56D-4DFF-20215665DB6F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587970" y="2725068"/>
                  <a:ext cx="3929760" cy="72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2966AF5D-B7BC-982A-CC99-10B4F57F4191}"/>
                    </a:ext>
                  </a:extLst>
                </p14:cNvPr>
                <p14:cNvContentPartPr/>
                <p14:nvPr/>
              </p14:nvContentPartPr>
              <p14:xfrm>
                <a:off x="6420170" y="2861148"/>
                <a:ext cx="2692440" cy="2844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2966AF5D-B7BC-982A-CC99-10B4F57F4191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402172" y="2843125"/>
                  <a:ext cx="2728075" cy="320085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7D3046DC-6C4F-7893-8ACD-CE5FF3F2A90C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16048" t="50466" r="43457" b="24731"/>
          <a:stretch/>
        </p:blipFill>
        <p:spPr>
          <a:xfrm>
            <a:off x="1656759" y="4215955"/>
            <a:ext cx="6069237" cy="209105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597E4B-F1BE-C9A5-4EF2-81DD8884837D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16210" t="38136" r="44076" b="36775"/>
          <a:stretch/>
        </p:blipFill>
        <p:spPr>
          <a:xfrm>
            <a:off x="-4978158" y="3553201"/>
            <a:ext cx="6561694" cy="233178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935CAE4-1188-E83E-7A17-8AF5F58B1F80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16290" t="43298" r="33145" b="24301"/>
          <a:stretch/>
        </p:blipFill>
        <p:spPr>
          <a:xfrm>
            <a:off x="7342928" y="3276024"/>
            <a:ext cx="6604565" cy="238059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7E2799EE-49CE-CCA7-366E-52D0FDBD21D3}"/>
              </a:ext>
            </a:extLst>
          </p:cNvPr>
          <p:cNvGrpSpPr/>
          <p:nvPr/>
        </p:nvGrpSpPr>
        <p:grpSpPr>
          <a:xfrm>
            <a:off x="371599" y="2659008"/>
            <a:ext cx="8333640" cy="1434960"/>
            <a:chOff x="1965937" y="2506548"/>
            <a:chExt cx="8333640" cy="1434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B6FF4C7E-3588-2697-6C17-599C9796471A}"/>
                    </a:ext>
                  </a:extLst>
                </p14:cNvPr>
                <p14:cNvContentPartPr/>
                <p14:nvPr/>
              </p14:nvContentPartPr>
              <p14:xfrm>
                <a:off x="5946457" y="2506548"/>
                <a:ext cx="759600" cy="5130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B6FF4C7E-3588-2697-6C17-599C9796471A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5928457" y="2488548"/>
                  <a:ext cx="795240" cy="54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377ED20C-3DF2-4F7B-EBC1-18BBD2287CE6}"/>
                    </a:ext>
                  </a:extLst>
                </p14:cNvPr>
                <p14:cNvContentPartPr/>
                <p14:nvPr/>
              </p14:nvContentPartPr>
              <p14:xfrm>
                <a:off x="1965937" y="2998668"/>
                <a:ext cx="4385880" cy="7844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377ED20C-3DF2-4F7B-EBC1-18BBD2287CE6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947938" y="2980676"/>
                  <a:ext cx="4421517" cy="82006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1201C4CF-5716-9548-15A4-6DC43848F6C6}"/>
                    </a:ext>
                  </a:extLst>
                </p14:cNvPr>
                <p14:cNvContentPartPr/>
                <p14:nvPr/>
              </p14:nvContentPartPr>
              <p14:xfrm>
                <a:off x="6292417" y="3087228"/>
                <a:ext cx="360" cy="8542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1201C4CF-5716-9548-15A4-6DC43848F6C6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6274417" y="3069228"/>
                  <a:ext cx="36000" cy="88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8BB45DBE-6BC5-FC43-D431-8905D22678B3}"/>
                    </a:ext>
                  </a:extLst>
                </p14:cNvPr>
                <p14:cNvContentPartPr/>
                <p14:nvPr/>
              </p14:nvContentPartPr>
              <p14:xfrm>
                <a:off x="6322297" y="2889588"/>
                <a:ext cx="3977280" cy="3949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8BB45DBE-6BC5-FC43-D431-8905D22678B3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6304297" y="2871588"/>
                  <a:ext cx="4012920" cy="430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8A17F320-EB04-CE05-5DF3-C7476D3C6678}"/>
                  </a:ext>
                </a:extLst>
              </p14:cNvPr>
              <p14:cNvContentPartPr/>
              <p14:nvPr/>
            </p14:nvContentPartPr>
            <p14:xfrm>
              <a:off x="5091559" y="3101808"/>
              <a:ext cx="360" cy="612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8A17F320-EB04-CE05-5DF3-C7476D3C6678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5073559" y="3082683"/>
                <a:ext cx="36000" cy="4398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4789F8AF-BD26-318A-5A89-6C59BAE7CB99}"/>
                  </a:ext>
                </a:extLst>
              </p14:cNvPr>
              <p14:cNvContentPartPr/>
              <p14:nvPr/>
            </p14:nvContentPartPr>
            <p14:xfrm>
              <a:off x="6343861" y="-1481532"/>
              <a:ext cx="2383920" cy="8316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4789F8AF-BD26-318A-5A89-6C59BAE7CB99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6272221" y="-1625532"/>
                <a:ext cx="2527560" cy="37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53FAA0D1-889C-0A62-0FD7-D12F7FA02DE9}"/>
                  </a:ext>
                </a:extLst>
              </p14:cNvPr>
              <p14:cNvContentPartPr/>
              <p14:nvPr/>
            </p14:nvContentPartPr>
            <p14:xfrm>
              <a:off x="2696701" y="1851348"/>
              <a:ext cx="2032560" cy="4716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53FAA0D1-889C-0A62-0FD7-D12F7FA02DE9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2625061" y="1707348"/>
                <a:ext cx="2176200" cy="33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401CB31B-333C-172D-60AB-C31A7E704C15}"/>
                  </a:ext>
                </a:extLst>
              </p14:cNvPr>
              <p14:cNvContentPartPr/>
              <p14:nvPr/>
            </p14:nvContentPartPr>
            <p14:xfrm>
              <a:off x="9880141" y="1561188"/>
              <a:ext cx="1393560" cy="594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401CB31B-333C-172D-60AB-C31A7E704C15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9808501" y="1417548"/>
                <a:ext cx="1537200" cy="34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5B9DE0D0-9303-CAC4-4DB9-846F4EC27F1A}"/>
                  </a:ext>
                </a:extLst>
              </p14:cNvPr>
              <p14:cNvContentPartPr/>
              <p14:nvPr/>
            </p14:nvContentPartPr>
            <p14:xfrm>
              <a:off x="9028021" y="4501672"/>
              <a:ext cx="1203480" cy="2592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5B9DE0D0-9303-CAC4-4DB9-846F4EC27F1A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8956381" y="4357672"/>
                <a:ext cx="1347120" cy="31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F6FEE387-4EBF-DA53-1AC0-78F89D45D436}"/>
                  </a:ext>
                </a:extLst>
              </p14:cNvPr>
              <p14:cNvContentPartPr/>
              <p14:nvPr/>
            </p14:nvContentPartPr>
            <p14:xfrm>
              <a:off x="3530101" y="5578633"/>
              <a:ext cx="1330200" cy="4752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F6FEE387-4EBF-DA53-1AC0-78F89D45D436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3458461" y="5434633"/>
                <a:ext cx="1473840" cy="33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5AA5D6A2-1905-3C18-2DC0-680BF6708E74}"/>
                  </a:ext>
                </a:extLst>
              </p14:cNvPr>
              <p14:cNvContentPartPr/>
              <p14:nvPr/>
            </p14:nvContentPartPr>
            <p14:xfrm>
              <a:off x="-2881859" y="5080753"/>
              <a:ext cx="1330920" cy="2304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5AA5D6A2-1905-3C18-2DC0-680BF6708E74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-2953859" y="4936753"/>
                <a:ext cx="1474560" cy="310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836585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932C977-AFF7-5D3D-FE1E-E7D8AF5AF4DC}"/>
              </a:ext>
            </a:extLst>
          </p:cNvPr>
          <p:cNvSpPr txBox="1"/>
          <p:nvPr/>
        </p:nvSpPr>
        <p:spPr>
          <a:xfrm>
            <a:off x="3008671" y="147483"/>
            <a:ext cx="734469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b="0" i="0" dirty="0" err="1">
                <a:effectLst/>
                <a:latin typeface="ui-monospace"/>
              </a:rPr>
              <a:t>dpkg</a:t>
            </a:r>
            <a:r>
              <a:rPr lang="en-US" sz="5400" b="0" i="0" dirty="0">
                <a:effectLst/>
                <a:latin typeface="ui-monospace"/>
              </a:rPr>
              <a:t> -L </a:t>
            </a:r>
            <a:r>
              <a:rPr lang="en-US" sz="5400" b="0" i="0" dirty="0" err="1">
                <a:effectLst/>
                <a:latin typeface="ui-monospace"/>
              </a:rPr>
              <a:t>libcrypto</a:t>
            </a:r>
            <a:r>
              <a:rPr lang="en-US" sz="5400" b="0" i="0" dirty="0">
                <a:effectLst/>
                <a:latin typeface="ui-monospace"/>
              </a:rPr>
              <a:t>++-dev</a:t>
            </a:r>
            <a:endParaRPr lang="en-US" sz="5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990D22D-B08E-7041-58BC-2DD1C49F60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55" t="19498" r="68951" b="24158"/>
          <a:stretch/>
        </p:blipFill>
        <p:spPr>
          <a:xfrm>
            <a:off x="363794" y="1759974"/>
            <a:ext cx="3559278" cy="38640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869AF3-7CAF-4151-8BA3-E94D39D2A76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75" t="26236" r="63790" b="24301"/>
          <a:stretch/>
        </p:blipFill>
        <p:spPr>
          <a:xfrm>
            <a:off x="4748982" y="2851354"/>
            <a:ext cx="4198374" cy="339213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651BCC2-6020-DC06-E834-C8129F59A0E5}"/>
              </a:ext>
            </a:extLst>
          </p:cNvPr>
          <p:cNvCxnSpPr/>
          <p:nvPr/>
        </p:nvCxnSpPr>
        <p:spPr>
          <a:xfrm flipH="1">
            <a:off x="2172929" y="2438400"/>
            <a:ext cx="1356852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F676CA9-920C-EA08-2758-3BEAE31A2F25}"/>
              </a:ext>
            </a:extLst>
          </p:cNvPr>
          <p:cNvCxnSpPr/>
          <p:nvPr/>
        </p:nvCxnSpPr>
        <p:spPr>
          <a:xfrm flipH="1">
            <a:off x="6789175" y="4006646"/>
            <a:ext cx="1356852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31030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0BAFCA1-A562-AEAD-A722-66EBC090936D}"/>
              </a:ext>
            </a:extLst>
          </p:cNvPr>
          <p:cNvSpPr txBox="1"/>
          <p:nvPr/>
        </p:nvSpPr>
        <p:spPr>
          <a:xfrm>
            <a:off x="1869440" y="135374"/>
            <a:ext cx="8595360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ar-EG" sz="3600" dirty="0"/>
          </a:p>
          <a:p>
            <a:endParaRPr lang="en-US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7E311B-B0B5-1CAA-9484-11340E8AB844}"/>
              </a:ext>
            </a:extLst>
          </p:cNvPr>
          <p:cNvSpPr txBox="1"/>
          <p:nvPr/>
        </p:nvSpPr>
        <p:spPr>
          <a:xfrm>
            <a:off x="711200" y="488801"/>
            <a:ext cx="11155680" cy="49859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/>
              <a:t>Include in CmakeLists.txt  (soft way)</a:t>
            </a:r>
            <a:endParaRPr lang="ar-EG" sz="4800" dirty="0"/>
          </a:p>
          <a:p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Create a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FindCrypto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++.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cmake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file with the following content:</a:t>
            </a:r>
          </a:p>
          <a:p>
            <a:endParaRPr lang="en-US" b="0" dirty="0">
              <a:solidFill>
                <a:srgbClr val="0000FF"/>
              </a:solidFill>
              <a:effectLst/>
              <a:latin typeface="Consolas" panose="020B0609020204030204" pitchFamily="49" charset="0"/>
            </a:endParaRPr>
          </a:p>
          <a:p>
            <a:pPr lvl="1"/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find_path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(Crypto++_INCLUDE_DIR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cryptopp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lvl="1"/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find_library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(Crypto++_LIBRARY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NAMES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cryptopp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lvl="1"/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(Crypto++_FOUND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lvl="1"/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Crypto++_LIBRARY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OR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Crypto++_INCLUDE_DIR)</a:t>
            </a:r>
          </a:p>
          <a:p>
            <a:pPr lvl="1"/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 set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(Crypto++_FOUND FALSE)</a:t>
            </a:r>
          </a:p>
          <a:p>
            <a:pPr lvl="1"/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endif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pPr lvl="1"/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(Crypto++_FOUND)</a:t>
            </a:r>
          </a:p>
          <a:p>
            <a:pPr lvl="1"/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 set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(Crypto++_LIBRARIES ${Crypto++_LIBRARY})</a:t>
            </a:r>
          </a:p>
          <a:p>
            <a:pPr lvl="1"/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 set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(Crypto++_INCLUDE_DIRS ${Crypto++_INCLUDE_DIR})</a:t>
            </a:r>
          </a:p>
          <a:p>
            <a:pPr lvl="1"/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endif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5777837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89F691E-6D78-BC8F-4B10-4084193F9161}"/>
              </a:ext>
            </a:extLst>
          </p:cNvPr>
          <p:cNvSpPr txBox="1"/>
          <p:nvPr/>
        </p:nvSpPr>
        <p:spPr>
          <a:xfrm>
            <a:off x="660400" y="846525"/>
            <a:ext cx="10728960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 startAt="2"/>
            </a:pPr>
            <a:r>
              <a:rPr lang="en-US" b="0" i="0" dirty="0">
                <a:effectLst/>
                <a:latin typeface="DM Sans" pitchFamily="2" charset="0"/>
              </a:rPr>
              <a:t>Update your CMakeLists.txt file with the following content:</a:t>
            </a:r>
          </a:p>
          <a:p>
            <a:pPr lvl="1"/>
            <a:endParaRPr lang="en-US" b="0" dirty="0">
              <a:solidFill>
                <a:srgbClr val="0000FF"/>
              </a:solidFill>
              <a:effectLst/>
              <a:latin typeface="Consolas" panose="020B0609020204030204" pitchFamily="49" charset="0"/>
            </a:endParaRPr>
          </a:p>
          <a:p>
            <a:pPr lvl="1"/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cmake_minimum_required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(VERSION 3.5)</a:t>
            </a:r>
          </a:p>
          <a:p>
            <a:pPr lvl="1"/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project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(Demo)</a:t>
            </a:r>
          </a:p>
          <a:p>
            <a:pPr lvl="1"/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Include the directory containing 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FindCrypto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++.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cmake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lvl="1"/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(CMAKE_MODULE_PATH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${CMAKE_MODULE_PATH}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${CMAKE_CURRENT_SOURCE_DIR}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lvl="1"/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Find the Crypto++ package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lvl="1"/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find_package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(Crypto++ REQUIRED)</a:t>
            </a:r>
          </a:p>
          <a:p>
            <a:pPr lvl="1"/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Add your executable and link with Crypto++ library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lvl="1"/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add_executable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myExecutable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main.cpp)</a:t>
            </a:r>
          </a:p>
          <a:p>
            <a:pPr lvl="1"/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target_include_directories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myExecutable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PUBLIC ${Crypto++_INCLUDE_DIRS})</a:t>
            </a:r>
          </a:p>
          <a:p>
            <a:pPr lvl="1"/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target_link_libraries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myExecutable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${Crypto++_LIBRARIES})</a:t>
            </a:r>
          </a:p>
          <a:p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342900" indent="-342900">
              <a:buFont typeface="+mj-lt"/>
              <a:buAutoNum type="arabicPeriod" startAt="3"/>
            </a:pPr>
            <a:r>
              <a:rPr lang="en-US" b="0" i="0" dirty="0">
                <a:effectLst/>
                <a:latin typeface="DM Sans" pitchFamily="2" charset="0"/>
              </a:rPr>
              <a:t>Place the </a:t>
            </a:r>
            <a:r>
              <a:rPr lang="en-US" b="0" i="0" dirty="0" err="1">
                <a:effectLst/>
                <a:latin typeface="DM Sans" pitchFamily="2" charset="0"/>
              </a:rPr>
              <a:t>FindCrypto</a:t>
            </a:r>
            <a:r>
              <a:rPr lang="en-US" b="0" i="0" dirty="0">
                <a:effectLst/>
                <a:latin typeface="DM Sans" pitchFamily="2" charset="0"/>
              </a:rPr>
              <a:t>++.</a:t>
            </a:r>
            <a:r>
              <a:rPr lang="en-US" b="0" i="0" dirty="0" err="1">
                <a:effectLst/>
                <a:latin typeface="DM Sans" pitchFamily="2" charset="0"/>
              </a:rPr>
              <a:t>cmake</a:t>
            </a:r>
            <a:r>
              <a:rPr lang="en-US" b="0" i="0" dirty="0">
                <a:effectLst/>
                <a:latin typeface="DM Sans" pitchFamily="2" charset="0"/>
              </a:rPr>
              <a:t> file in the same directory as your CMakeLists.txt file</a:t>
            </a:r>
            <a:endParaRPr lang="en-US" dirty="0"/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23405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8725780-8119-FBA4-038C-FFF71CDB87F2}"/>
              </a:ext>
            </a:extLst>
          </p:cNvPr>
          <p:cNvSpPr txBox="1"/>
          <p:nvPr/>
        </p:nvSpPr>
        <p:spPr>
          <a:xfrm>
            <a:off x="2792361" y="1258528"/>
            <a:ext cx="8514736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800" dirty="0"/>
              <a:t>Security Concepts</a:t>
            </a:r>
          </a:p>
        </p:txBody>
      </p:sp>
    </p:spTree>
    <p:extLst>
      <p:ext uri="{BB962C8B-B14F-4D97-AF65-F5344CB8AC3E}">
        <p14:creationId xmlns:p14="http://schemas.microsoft.com/office/powerpoint/2010/main" val="34135901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F284A37-5241-F457-A7FC-836C67249F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1519"/>
          <a:stretch/>
        </p:blipFill>
        <p:spPr>
          <a:xfrm>
            <a:off x="4977028" y="533042"/>
            <a:ext cx="6837640" cy="222982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1947B85-F233-F28B-C96A-1640A2855EFF}"/>
              </a:ext>
            </a:extLst>
          </p:cNvPr>
          <p:cNvSpPr txBox="1"/>
          <p:nvPr/>
        </p:nvSpPr>
        <p:spPr>
          <a:xfrm>
            <a:off x="422787" y="1870276"/>
            <a:ext cx="3864078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DM Sans" pitchFamily="2" charset="0"/>
              </a:rPr>
              <a:t>Use case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000" b="0" i="0" dirty="0">
              <a:effectLst/>
              <a:latin typeface="DM Sans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DM Sans" pitchFamily="2" charset="0"/>
              </a:rPr>
              <a:t>prevents unauthorized access to sensitive information.</a:t>
            </a:r>
            <a:endParaRPr lang="en-US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AC5177-454D-C011-86C1-10021C9AF0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977"/>
          <a:stretch/>
        </p:blipFill>
        <p:spPr>
          <a:xfrm>
            <a:off x="4977028" y="3303640"/>
            <a:ext cx="6837640" cy="2300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2783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9FEEDF8-6715-8CE3-FF12-B001C75D25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5215" y="0"/>
            <a:ext cx="6920383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A8198B6-F0CB-532B-700E-6F509959DF2F}"/>
              </a:ext>
            </a:extLst>
          </p:cNvPr>
          <p:cNvSpPr txBox="1"/>
          <p:nvPr/>
        </p:nvSpPr>
        <p:spPr>
          <a:xfrm>
            <a:off x="304799" y="895186"/>
            <a:ext cx="3854246" cy="40626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DM Sans" pitchFamily="2" charset="0"/>
              </a:rPr>
              <a:t>Use case at which we recommend authentication over encryption of plaintext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0" i="0" dirty="0">
              <a:effectLst/>
              <a:latin typeface="DM Sans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DM Sans" pitchFamily="2" charset="0"/>
              </a:rPr>
              <a:t>plaintext is large book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b="0" i="0" dirty="0">
              <a:effectLst/>
              <a:latin typeface="DM Sans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DM Sans" pitchFamily="2" charset="0"/>
              </a:rPr>
              <a:t>I want to ensure that no one edit it during transmission.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b="0" i="0" dirty="0">
              <a:effectLst/>
              <a:latin typeface="DM Sans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DM Sans" pitchFamily="2" charset="0"/>
              </a:rPr>
              <a:t>it is okay if anyone could read 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13830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3A98092-2126-9119-C0BE-9FF4ECD26F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435" t="40566" r="26532" b="38351"/>
          <a:stretch/>
        </p:blipFill>
        <p:spPr>
          <a:xfrm>
            <a:off x="2992494" y="1415845"/>
            <a:ext cx="9199506" cy="247772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29232FD-D61D-E1DD-F153-10958610642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725" t="30108" r="31612" b="62867"/>
          <a:stretch/>
        </p:blipFill>
        <p:spPr>
          <a:xfrm>
            <a:off x="5171768" y="481782"/>
            <a:ext cx="4736338" cy="8259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0DE2A74-217F-1F76-88D4-B513A69707B6}"/>
              </a:ext>
            </a:extLst>
          </p:cNvPr>
          <p:cNvSpPr txBox="1"/>
          <p:nvPr/>
        </p:nvSpPr>
        <p:spPr>
          <a:xfrm>
            <a:off x="373625" y="3974379"/>
            <a:ext cx="3864078" cy="2431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DM Sans" pitchFamily="2" charset="0"/>
              </a:rPr>
              <a:t>Use case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000" b="0" i="0" dirty="0">
              <a:effectLst/>
              <a:latin typeface="DM Sans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DM Sans" pitchFamily="2" charset="0"/>
              </a:rPr>
              <a:t>When we want to store data in the memory, and we want to sure that no one have modify this data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8255060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542</TotalTime>
  <Words>1048</Words>
  <Application>Microsoft Office PowerPoint</Application>
  <PresentationFormat>Widescreen</PresentationFormat>
  <Paragraphs>170</Paragraphs>
  <Slides>23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5" baseType="lpstr">
      <vt:lpstr>Aptos</vt:lpstr>
      <vt:lpstr>Aptos Display</vt:lpstr>
      <vt:lpstr>Arial</vt:lpstr>
      <vt:lpstr>Calibri</vt:lpstr>
      <vt:lpstr>Consolas</vt:lpstr>
      <vt:lpstr>DM Sans</vt:lpstr>
      <vt:lpstr>NimbusMonL-Regu</vt:lpstr>
      <vt:lpstr>NimbusSanL-Bold</vt:lpstr>
      <vt:lpstr>NimbusSanL-Regu</vt:lpstr>
      <vt:lpstr>Roboto</vt:lpstr>
      <vt:lpstr>ui-monospace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Architectural concept of FC Crypto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Ahmed mahmoud mohamed ibrahim Arafa 1901143</dc:creator>
  <cp:lastModifiedBy>Ahmed mahmoud mohamed ibrahim Arafa 1901143</cp:lastModifiedBy>
  <cp:revision>17</cp:revision>
  <dcterms:created xsi:type="dcterms:W3CDTF">2024-02-18T18:48:34Z</dcterms:created>
  <dcterms:modified xsi:type="dcterms:W3CDTF">2024-03-01T12:20:28Z</dcterms:modified>
</cp:coreProperties>
</file>